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5" r:id="rId15"/>
    <p:sldId id="269" r:id="rId16"/>
    <p:sldId id="270" r:id="rId17"/>
    <p:sldId id="271" r:id="rId18"/>
    <p:sldId id="272" r:id="rId19"/>
    <p:sldId id="273" r:id="rId20"/>
    <p:sldId id="298" r:id="rId21"/>
    <p:sldId id="274" r:id="rId22"/>
    <p:sldId id="275" r:id="rId23"/>
    <p:sldId id="277" r:id="rId24"/>
    <p:sldId id="278" r:id="rId25"/>
    <p:sldId id="279" r:id="rId26"/>
    <p:sldId id="280" r:id="rId27"/>
    <p:sldId id="281" r:id="rId28"/>
    <p:sldId id="282" r:id="rId29"/>
    <p:sldId id="283" r:id="rId30"/>
    <p:sldId id="294"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CjapQLl5NoKiWECoZtNP2KaA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Welcome Class of 2024 to your first Senior Guidance. </a:t>
            </a: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Today we will be going over Senior information such as GPA Exemptions, Missing Credits, as well as exploring the Senior Website.</a:t>
            </a: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f4e7f669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f4e7f669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3:notes"/>
          <p:cNvSpPr txBox="1">
            <a:spLocks noGrp="1"/>
          </p:cNvSpPr>
          <p:nvPr>
            <p:ph type="body" idx="1"/>
          </p:nvPr>
        </p:nvSpPr>
        <p:spPr>
          <a:xfrm>
            <a:off x="710247" y="4459526"/>
            <a:ext cx="5682000" cy="42249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9" name="Google Shape;83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order to graduate you must have 4 years of English, 4 years of Math, including Algebra and Geometry, 4 years of Science including Biology and a Chemistry, and 3 years of History, including US HIstory, World History or World Geography, and Government/Economics.  You also need 1 year of a Fine Art, 1 year of a PE, and 2 Years of the same foreign language. The rest of your credits will come from your endorsement and electives.  If you are graduating on the Foundation 22 plan you will need 1 less math and science, and less electives. </a:t>
            </a: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should already know your endorsement and have been working towards it the past 3 years.  If you are needing information ask your counselor when you meet with them in a minute. </a:t>
            </a: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you are missing credits needed to graduate, Credit Recovery is available during or after school or you may pursue credit via a Credit by Exam, or Correspondence course.  See your counselor for more information. </a:t>
            </a: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year all Seniors will take the ACT during the school day.  The TSI is offered during the school day several times this year for Seniors who need to take it, and if you are needing to take or retake the SAT, you will need to register on your own through College Board. </a:t>
            </a: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1"/>
          <p:cNvSpPr txBox="1">
            <a:spLocks noGrp="1"/>
          </p:cNvSpPr>
          <p:nvPr>
            <p:ph type="ctrTitle"/>
          </p:nvPr>
        </p:nvSpPr>
        <p:spPr>
          <a:xfrm>
            <a:off x="1774423" y="802298"/>
            <a:ext cx="8637073" cy="2920713"/>
          </a:xfrm>
          <a:prstGeom prst="rect">
            <a:avLst/>
          </a:prstGeom>
          <a:noFill/>
          <a:ln>
            <a:noFill/>
          </a:ln>
        </p:spPr>
        <p:txBody>
          <a:bodyPr spcFirstLastPara="1" wrap="square" lIns="91425" tIns="45700" rIns="91425" bIns="0" anchor="b" anchorCtr="0">
            <a:normAutofit/>
          </a:bodyPr>
          <a:lstStyle>
            <a:lvl1pPr lvl="0" algn="ctr">
              <a:lnSpc>
                <a:spcPct val="90000"/>
              </a:lnSpc>
              <a:spcBef>
                <a:spcPts val="0"/>
              </a:spcBef>
              <a:spcAft>
                <a:spcPts val="0"/>
              </a:spcAft>
              <a:buClr>
                <a:schemeClr val="accent1"/>
              </a:buClr>
              <a:buSzPts val="6600"/>
              <a:buFont typeface="Rockwell"/>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1"/>
          <p:cNvSpPr txBox="1">
            <a:spLocks noGrp="1"/>
          </p:cNvSpPr>
          <p:nvPr>
            <p:ph type="subTitle" idx="1"/>
          </p:nvPr>
        </p:nvSpPr>
        <p:spPr>
          <a:xfrm>
            <a:off x="1774424" y="3724074"/>
            <a:ext cx="8637072" cy="977621"/>
          </a:xfrm>
          <a:prstGeom prst="rect">
            <a:avLst/>
          </a:prstGeom>
          <a:noFill/>
          <a:ln>
            <a:noFill/>
          </a:ln>
        </p:spPr>
        <p:txBody>
          <a:bodyPr spcFirstLastPara="1" wrap="square" lIns="91425" tIns="91425" rIns="91425" bIns="91425" anchor="t" anchorCtr="0">
            <a:normAutofit/>
          </a:bodyPr>
          <a:lstStyle>
            <a:lvl1pPr lvl="0" algn="ctr">
              <a:lnSpc>
                <a:spcPct val="120000"/>
              </a:lnSpc>
              <a:spcBef>
                <a:spcPts val="1000"/>
              </a:spcBef>
              <a:spcAft>
                <a:spcPts val="0"/>
              </a:spcAft>
              <a:buSzPts val="1800"/>
              <a:buNone/>
              <a:defRPr sz="1800" b="0" cap="none">
                <a:solidFill>
                  <a:schemeClr val="lt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17" name="Google Shape;17;p21"/>
          <p:cNvSpPr txBox="1">
            <a:spLocks noGrp="1"/>
          </p:cNvSpPr>
          <p:nvPr>
            <p:ph type="dt" idx="10"/>
          </p:nvPr>
        </p:nvSpPr>
        <p:spPr>
          <a:xfrm>
            <a:off x="7242079"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1451579" y="329307"/>
            <a:ext cx="562677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sldNum" idx="12"/>
          </p:nvPr>
        </p:nvSpPr>
        <p:spPr>
          <a:xfrm>
            <a:off x="476834"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a:off x="1451579" y="804519"/>
            <a:ext cx="9291215" cy="104923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4371880" y="-904569"/>
            <a:ext cx="3450613" cy="929121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7" name="Google Shape;77;p30"/>
          <p:cNvSpPr txBox="1">
            <a:spLocks noGrp="1"/>
          </p:cNvSpPr>
          <p:nvPr>
            <p:ph type="dt" idx="10"/>
          </p:nvPr>
        </p:nvSpPr>
        <p:spPr>
          <a:xfrm>
            <a:off x="7242079"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1451579" y="329307"/>
            <a:ext cx="562677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rot="5400000">
            <a:off x="7604978" y="2321047"/>
            <a:ext cx="4659889" cy="161574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1"/>
          <p:cNvSpPr txBox="1">
            <a:spLocks noGrp="1"/>
          </p:cNvSpPr>
          <p:nvPr>
            <p:ph type="body" idx="1"/>
          </p:nvPr>
        </p:nvSpPr>
        <p:spPr>
          <a:xfrm rot="5400000">
            <a:off x="2874054" y="-630409"/>
            <a:ext cx="4659889" cy="751865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3" name="Google Shape;83;p31"/>
          <p:cNvSpPr txBox="1">
            <a:spLocks noGrp="1"/>
          </p:cNvSpPr>
          <p:nvPr>
            <p:ph type="dt" idx="10"/>
          </p:nvPr>
        </p:nvSpPr>
        <p:spPr>
          <a:xfrm>
            <a:off x="7242079"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1"/>
          <p:cNvSpPr txBox="1">
            <a:spLocks noGrp="1"/>
          </p:cNvSpPr>
          <p:nvPr>
            <p:ph type="ftr" idx="11"/>
          </p:nvPr>
        </p:nvSpPr>
        <p:spPr>
          <a:xfrm>
            <a:off x="1451579" y="329307"/>
            <a:ext cx="562677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5 One column">
  <p:cSld name="005 One column">
    <p:bg>
      <p:bgPr>
        <a:solidFill>
          <a:schemeClr val="lt1"/>
        </a:solidFill>
        <a:effectLst/>
      </p:bgPr>
    </p:bg>
    <p:spTree>
      <p:nvGrpSpPr>
        <p:cNvPr id="1" name="Shape 18"/>
        <p:cNvGrpSpPr/>
        <p:nvPr/>
      </p:nvGrpSpPr>
      <p:grpSpPr>
        <a:xfrm>
          <a:off x="0" y="0"/>
          <a:ext cx="0" cy="0"/>
          <a:chOff x="0" y="0"/>
          <a:chExt cx="0" cy="0"/>
        </a:xfrm>
      </p:grpSpPr>
      <p:sp>
        <p:nvSpPr>
          <p:cNvPr id="19" name="Google Shape;19;p43"/>
          <p:cNvSpPr/>
          <p:nvPr/>
        </p:nvSpPr>
        <p:spPr>
          <a:xfrm>
            <a:off x="743000" y="0"/>
            <a:ext cx="11448900" cy="1798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3"/>
          <p:cNvSpPr txBox="1">
            <a:spLocks noGrp="1"/>
          </p:cNvSpPr>
          <p:nvPr>
            <p:ph type="subTitle" idx="1"/>
          </p:nvPr>
        </p:nvSpPr>
        <p:spPr>
          <a:xfrm>
            <a:off x="1418450" y="2024175"/>
            <a:ext cx="101655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21" name="Google Shape;21;p43"/>
          <p:cNvSpPr txBox="1">
            <a:spLocks noGrp="1"/>
          </p:cNvSpPr>
          <p:nvPr>
            <p:ph type="title"/>
          </p:nvPr>
        </p:nvSpPr>
        <p:spPr>
          <a:xfrm>
            <a:off x="1418450" y="593375"/>
            <a:ext cx="101655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lt1"/>
              </a:buClr>
              <a:buSzPts val="4000"/>
              <a:buFont typeface="Aldrich"/>
              <a:buNone/>
              <a:defRPr>
                <a:solidFill>
                  <a:schemeClr val="lt1"/>
                </a:solidFill>
              </a:defRPr>
            </a:lvl1pPr>
            <a:lvl2pPr lvl="1"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2pPr>
            <a:lvl3pPr lvl="2"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3pPr>
            <a:lvl4pPr lvl="3"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4pPr>
            <a:lvl5pPr lvl="4"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5pPr>
            <a:lvl6pPr lvl="5"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6pPr>
            <a:lvl7pPr lvl="6"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7pPr>
            <a:lvl8pPr lvl="7"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8pPr>
            <a:lvl9pPr lvl="8" algn="l">
              <a:lnSpc>
                <a:spcPct val="100000"/>
              </a:lnSpc>
              <a:spcBef>
                <a:spcPts val="0"/>
              </a:spcBef>
              <a:spcAft>
                <a:spcPts val="0"/>
              </a:spcAft>
              <a:buClr>
                <a:schemeClr val="accent2"/>
              </a:buClr>
              <a:buSzPts val="4000"/>
              <a:buFont typeface="Abril Fatface"/>
              <a:buNone/>
              <a:defRPr sz="4000">
                <a:solidFill>
                  <a:schemeClr val="accent2"/>
                </a:solidFill>
                <a:latin typeface="Abril Fatface"/>
                <a:ea typeface="Abril Fatface"/>
                <a:cs typeface="Abril Fatface"/>
                <a:sym typeface="Abril Fatface"/>
              </a:defRPr>
            </a:lvl9pPr>
          </a:lstStyle>
          <a:p>
            <a:endParaRPr/>
          </a:p>
        </p:txBody>
      </p:sp>
      <p:sp>
        <p:nvSpPr>
          <p:cNvPr id="22" name="Google Shape;22;p43"/>
          <p:cNvSpPr txBox="1">
            <a:spLocks noGrp="1"/>
          </p:cNvSpPr>
          <p:nvPr>
            <p:ph type="body" idx="2"/>
          </p:nvPr>
        </p:nvSpPr>
        <p:spPr>
          <a:xfrm>
            <a:off x="1418450" y="2684350"/>
            <a:ext cx="10165500" cy="34365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3" name="Google Shape;23;p43"/>
          <p:cNvSpPr/>
          <p:nvPr/>
        </p:nvSpPr>
        <p:spPr>
          <a:xfrm>
            <a:off x="-94" y="0"/>
            <a:ext cx="9120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3"/>
          <p:cNvSpPr txBox="1">
            <a:spLocks noGrp="1"/>
          </p:cNvSpPr>
          <p:nvPr>
            <p:ph type="subTitle" idx="3"/>
          </p:nvPr>
        </p:nvSpPr>
        <p:spPr>
          <a:xfrm>
            <a:off x="60441" y="2227300"/>
            <a:ext cx="767100" cy="717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lt1"/>
              </a:buClr>
              <a:buSzPts val="1900"/>
              <a:buNone/>
              <a:defRPr>
                <a:solidFill>
                  <a:schemeClr val="lt1"/>
                </a:solidFill>
              </a:defRPr>
            </a:lvl1pPr>
            <a:lvl2pPr lvl="1" algn="ctr">
              <a:lnSpc>
                <a:spcPct val="100000"/>
              </a:lnSpc>
              <a:spcBef>
                <a:spcPts val="0"/>
              </a:spcBef>
              <a:spcAft>
                <a:spcPts val="0"/>
              </a:spcAft>
              <a:buClr>
                <a:schemeClr val="lt1"/>
              </a:buClr>
              <a:buSzPts val="1900"/>
              <a:buNone/>
              <a:defRPr>
                <a:solidFill>
                  <a:schemeClr val="lt1"/>
                </a:solidFill>
              </a:defRPr>
            </a:lvl2pPr>
            <a:lvl3pPr lvl="2" algn="ctr">
              <a:lnSpc>
                <a:spcPct val="100000"/>
              </a:lnSpc>
              <a:spcBef>
                <a:spcPts val="0"/>
              </a:spcBef>
              <a:spcAft>
                <a:spcPts val="0"/>
              </a:spcAft>
              <a:buClr>
                <a:schemeClr val="lt1"/>
              </a:buClr>
              <a:buSzPts val="1900"/>
              <a:buNone/>
              <a:defRPr>
                <a:solidFill>
                  <a:schemeClr val="lt1"/>
                </a:solidFill>
              </a:defRPr>
            </a:lvl3pPr>
            <a:lvl4pPr lvl="3" algn="ctr">
              <a:lnSpc>
                <a:spcPct val="100000"/>
              </a:lnSpc>
              <a:spcBef>
                <a:spcPts val="0"/>
              </a:spcBef>
              <a:spcAft>
                <a:spcPts val="0"/>
              </a:spcAft>
              <a:buClr>
                <a:schemeClr val="lt1"/>
              </a:buClr>
              <a:buSzPts val="1900"/>
              <a:buNone/>
              <a:defRPr>
                <a:solidFill>
                  <a:schemeClr val="lt1"/>
                </a:solidFill>
              </a:defRPr>
            </a:lvl4pPr>
            <a:lvl5pPr lvl="4" algn="ctr">
              <a:lnSpc>
                <a:spcPct val="100000"/>
              </a:lnSpc>
              <a:spcBef>
                <a:spcPts val="0"/>
              </a:spcBef>
              <a:spcAft>
                <a:spcPts val="0"/>
              </a:spcAft>
              <a:buClr>
                <a:schemeClr val="lt1"/>
              </a:buClr>
              <a:buSzPts val="1900"/>
              <a:buNone/>
              <a:defRPr>
                <a:solidFill>
                  <a:schemeClr val="lt1"/>
                </a:solidFill>
              </a:defRPr>
            </a:lvl5pPr>
            <a:lvl6pPr lvl="5" algn="ctr">
              <a:lnSpc>
                <a:spcPct val="100000"/>
              </a:lnSpc>
              <a:spcBef>
                <a:spcPts val="0"/>
              </a:spcBef>
              <a:spcAft>
                <a:spcPts val="0"/>
              </a:spcAft>
              <a:buClr>
                <a:schemeClr val="lt1"/>
              </a:buClr>
              <a:buSzPts val="1900"/>
              <a:buNone/>
              <a:defRPr>
                <a:solidFill>
                  <a:schemeClr val="lt1"/>
                </a:solidFill>
              </a:defRPr>
            </a:lvl6pPr>
            <a:lvl7pPr lvl="6" algn="ctr">
              <a:lnSpc>
                <a:spcPct val="100000"/>
              </a:lnSpc>
              <a:spcBef>
                <a:spcPts val="0"/>
              </a:spcBef>
              <a:spcAft>
                <a:spcPts val="0"/>
              </a:spcAft>
              <a:buClr>
                <a:schemeClr val="lt1"/>
              </a:buClr>
              <a:buSzPts val="1900"/>
              <a:buNone/>
              <a:defRPr>
                <a:solidFill>
                  <a:schemeClr val="lt1"/>
                </a:solidFill>
              </a:defRPr>
            </a:lvl7pPr>
            <a:lvl8pPr lvl="7" algn="ctr">
              <a:lnSpc>
                <a:spcPct val="100000"/>
              </a:lnSpc>
              <a:spcBef>
                <a:spcPts val="0"/>
              </a:spcBef>
              <a:spcAft>
                <a:spcPts val="0"/>
              </a:spcAft>
              <a:buClr>
                <a:schemeClr val="lt1"/>
              </a:buClr>
              <a:buSzPts val="1900"/>
              <a:buNone/>
              <a:defRPr>
                <a:solidFill>
                  <a:schemeClr val="lt1"/>
                </a:solidFill>
              </a:defRPr>
            </a:lvl8pPr>
            <a:lvl9pPr lvl="8" algn="ctr">
              <a:lnSpc>
                <a:spcPct val="100000"/>
              </a:lnSpc>
              <a:spcBef>
                <a:spcPts val="0"/>
              </a:spcBef>
              <a:spcAft>
                <a:spcPts val="0"/>
              </a:spcAft>
              <a:buClr>
                <a:schemeClr val="lt1"/>
              </a:buClr>
              <a:buSzPts val="1900"/>
              <a:buNone/>
              <a:defRPr>
                <a:solidFill>
                  <a:schemeClr val="lt1"/>
                </a:solidFill>
              </a:defRPr>
            </a:lvl9pPr>
          </a:lstStyle>
          <a:p>
            <a:endParaRPr/>
          </a:p>
        </p:txBody>
      </p:sp>
      <p:sp>
        <p:nvSpPr>
          <p:cNvPr id="25" name="Google Shape;25;p43"/>
          <p:cNvSpPr txBox="1">
            <a:spLocks noGrp="1"/>
          </p:cNvSpPr>
          <p:nvPr>
            <p:ph type="subTitle" idx="4"/>
          </p:nvPr>
        </p:nvSpPr>
        <p:spPr>
          <a:xfrm>
            <a:off x="60441" y="2885169"/>
            <a:ext cx="767100" cy="717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lt1"/>
              </a:buClr>
              <a:buSzPts val="1900"/>
              <a:buNone/>
              <a:defRPr>
                <a:solidFill>
                  <a:schemeClr val="lt1"/>
                </a:solidFill>
              </a:defRPr>
            </a:lvl1pPr>
            <a:lvl2pPr lvl="1" algn="ctr">
              <a:lnSpc>
                <a:spcPct val="100000"/>
              </a:lnSpc>
              <a:spcBef>
                <a:spcPts val="0"/>
              </a:spcBef>
              <a:spcAft>
                <a:spcPts val="0"/>
              </a:spcAft>
              <a:buClr>
                <a:schemeClr val="lt1"/>
              </a:buClr>
              <a:buSzPts val="1900"/>
              <a:buNone/>
              <a:defRPr>
                <a:solidFill>
                  <a:schemeClr val="lt1"/>
                </a:solidFill>
              </a:defRPr>
            </a:lvl2pPr>
            <a:lvl3pPr lvl="2" algn="ctr">
              <a:lnSpc>
                <a:spcPct val="100000"/>
              </a:lnSpc>
              <a:spcBef>
                <a:spcPts val="0"/>
              </a:spcBef>
              <a:spcAft>
                <a:spcPts val="0"/>
              </a:spcAft>
              <a:buClr>
                <a:schemeClr val="lt1"/>
              </a:buClr>
              <a:buSzPts val="1900"/>
              <a:buNone/>
              <a:defRPr>
                <a:solidFill>
                  <a:schemeClr val="lt1"/>
                </a:solidFill>
              </a:defRPr>
            </a:lvl3pPr>
            <a:lvl4pPr lvl="3" algn="ctr">
              <a:lnSpc>
                <a:spcPct val="100000"/>
              </a:lnSpc>
              <a:spcBef>
                <a:spcPts val="0"/>
              </a:spcBef>
              <a:spcAft>
                <a:spcPts val="0"/>
              </a:spcAft>
              <a:buClr>
                <a:schemeClr val="lt1"/>
              </a:buClr>
              <a:buSzPts val="1900"/>
              <a:buNone/>
              <a:defRPr>
                <a:solidFill>
                  <a:schemeClr val="lt1"/>
                </a:solidFill>
              </a:defRPr>
            </a:lvl4pPr>
            <a:lvl5pPr lvl="4" algn="ctr">
              <a:lnSpc>
                <a:spcPct val="100000"/>
              </a:lnSpc>
              <a:spcBef>
                <a:spcPts val="0"/>
              </a:spcBef>
              <a:spcAft>
                <a:spcPts val="0"/>
              </a:spcAft>
              <a:buClr>
                <a:schemeClr val="lt1"/>
              </a:buClr>
              <a:buSzPts val="1900"/>
              <a:buNone/>
              <a:defRPr>
                <a:solidFill>
                  <a:schemeClr val="lt1"/>
                </a:solidFill>
              </a:defRPr>
            </a:lvl5pPr>
            <a:lvl6pPr lvl="5" algn="ctr">
              <a:lnSpc>
                <a:spcPct val="100000"/>
              </a:lnSpc>
              <a:spcBef>
                <a:spcPts val="0"/>
              </a:spcBef>
              <a:spcAft>
                <a:spcPts val="0"/>
              </a:spcAft>
              <a:buClr>
                <a:schemeClr val="lt1"/>
              </a:buClr>
              <a:buSzPts val="1900"/>
              <a:buNone/>
              <a:defRPr>
                <a:solidFill>
                  <a:schemeClr val="lt1"/>
                </a:solidFill>
              </a:defRPr>
            </a:lvl6pPr>
            <a:lvl7pPr lvl="6" algn="ctr">
              <a:lnSpc>
                <a:spcPct val="100000"/>
              </a:lnSpc>
              <a:spcBef>
                <a:spcPts val="0"/>
              </a:spcBef>
              <a:spcAft>
                <a:spcPts val="0"/>
              </a:spcAft>
              <a:buClr>
                <a:schemeClr val="lt1"/>
              </a:buClr>
              <a:buSzPts val="1900"/>
              <a:buNone/>
              <a:defRPr>
                <a:solidFill>
                  <a:schemeClr val="lt1"/>
                </a:solidFill>
              </a:defRPr>
            </a:lvl7pPr>
            <a:lvl8pPr lvl="7" algn="ctr">
              <a:lnSpc>
                <a:spcPct val="100000"/>
              </a:lnSpc>
              <a:spcBef>
                <a:spcPts val="0"/>
              </a:spcBef>
              <a:spcAft>
                <a:spcPts val="0"/>
              </a:spcAft>
              <a:buClr>
                <a:schemeClr val="lt1"/>
              </a:buClr>
              <a:buSzPts val="1900"/>
              <a:buNone/>
              <a:defRPr>
                <a:solidFill>
                  <a:schemeClr val="lt1"/>
                </a:solidFill>
              </a:defRPr>
            </a:lvl8pPr>
            <a:lvl9pPr lvl="8" algn="ctr">
              <a:lnSpc>
                <a:spcPct val="100000"/>
              </a:lnSpc>
              <a:spcBef>
                <a:spcPts val="0"/>
              </a:spcBef>
              <a:spcAft>
                <a:spcPts val="0"/>
              </a:spcAft>
              <a:buClr>
                <a:schemeClr val="lt1"/>
              </a:buClr>
              <a:buSzPts val="1900"/>
              <a:buNone/>
              <a:defRPr>
                <a:solidFill>
                  <a:schemeClr val="lt1"/>
                </a:solidFill>
              </a:defRPr>
            </a:lvl9pPr>
          </a:lstStyle>
          <a:p>
            <a:endParaRPr/>
          </a:p>
        </p:txBody>
      </p:sp>
      <p:sp>
        <p:nvSpPr>
          <p:cNvPr id="26" name="Google Shape;26;p43"/>
          <p:cNvSpPr txBox="1">
            <a:spLocks noGrp="1"/>
          </p:cNvSpPr>
          <p:nvPr>
            <p:ph type="subTitle" idx="5"/>
          </p:nvPr>
        </p:nvSpPr>
        <p:spPr>
          <a:xfrm>
            <a:off x="60441" y="3543038"/>
            <a:ext cx="767100" cy="717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lt1"/>
              </a:buClr>
              <a:buSzPts val="1900"/>
              <a:buNone/>
              <a:defRPr>
                <a:solidFill>
                  <a:schemeClr val="lt1"/>
                </a:solidFill>
              </a:defRPr>
            </a:lvl1pPr>
            <a:lvl2pPr lvl="1" algn="ctr">
              <a:lnSpc>
                <a:spcPct val="100000"/>
              </a:lnSpc>
              <a:spcBef>
                <a:spcPts val="0"/>
              </a:spcBef>
              <a:spcAft>
                <a:spcPts val="0"/>
              </a:spcAft>
              <a:buClr>
                <a:schemeClr val="lt1"/>
              </a:buClr>
              <a:buSzPts val="1900"/>
              <a:buNone/>
              <a:defRPr>
                <a:solidFill>
                  <a:schemeClr val="lt1"/>
                </a:solidFill>
              </a:defRPr>
            </a:lvl2pPr>
            <a:lvl3pPr lvl="2" algn="ctr">
              <a:lnSpc>
                <a:spcPct val="100000"/>
              </a:lnSpc>
              <a:spcBef>
                <a:spcPts val="0"/>
              </a:spcBef>
              <a:spcAft>
                <a:spcPts val="0"/>
              </a:spcAft>
              <a:buClr>
                <a:schemeClr val="lt1"/>
              </a:buClr>
              <a:buSzPts val="1900"/>
              <a:buNone/>
              <a:defRPr>
                <a:solidFill>
                  <a:schemeClr val="lt1"/>
                </a:solidFill>
              </a:defRPr>
            </a:lvl3pPr>
            <a:lvl4pPr lvl="3" algn="ctr">
              <a:lnSpc>
                <a:spcPct val="100000"/>
              </a:lnSpc>
              <a:spcBef>
                <a:spcPts val="0"/>
              </a:spcBef>
              <a:spcAft>
                <a:spcPts val="0"/>
              </a:spcAft>
              <a:buClr>
                <a:schemeClr val="lt1"/>
              </a:buClr>
              <a:buSzPts val="1900"/>
              <a:buNone/>
              <a:defRPr>
                <a:solidFill>
                  <a:schemeClr val="lt1"/>
                </a:solidFill>
              </a:defRPr>
            </a:lvl4pPr>
            <a:lvl5pPr lvl="4" algn="ctr">
              <a:lnSpc>
                <a:spcPct val="100000"/>
              </a:lnSpc>
              <a:spcBef>
                <a:spcPts val="0"/>
              </a:spcBef>
              <a:spcAft>
                <a:spcPts val="0"/>
              </a:spcAft>
              <a:buClr>
                <a:schemeClr val="lt1"/>
              </a:buClr>
              <a:buSzPts val="1900"/>
              <a:buNone/>
              <a:defRPr>
                <a:solidFill>
                  <a:schemeClr val="lt1"/>
                </a:solidFill>
              </a:defRPr>
            </a:lvl5pPr>
            <a:lvl6pPr lvl="5" algn="ctr">
              <a:lnSpc>
                <a:spcPct val="100000"/>
              </a:lnSpc>
              <a:spcBef>
                <a:spcPts val="0"/>
              </a:spcBef>
              <a:spcAft>
                <a:spcPts val="0"/>
              </a:spcAft>
              <a:buClr>
                <a:schemeClr val="lt1"/>
              </a:buClr>
              <a:buSzPts val="1900"/>
              <a:buNone/>
              <a:defRPr>
                <a:solidFill>
                  <a:schemeClr val="lt1"/>
                </a:solidFill>
              </a:defRPr>
            </a:lvl6pPr>
            <a:lvl7pPr lvl="6" algn="ctr">
              <a:lnSpc>
                <a:spcPct val="100000"/>
              </a:lnSpc>
              <a:spcBef>
                <a:spcPts val="0"/>
              </a:spcBef>
              <a:spcAft>
                <a:spcPts val="0"/>
              </a:spcAft>
              <a:buClr>
                <a:schemeClr val="lt1"/>
              </a:buClr>
              <a:buSzPts val="1900"/>
              <a:buNone/>
              <a:defRPr>
                <a:solidFill>
                  <a:schemeClr val="lt1"/>
                </a:solidFill>
              </a:defRPr>
            </a:lvl7pPr>
            <a:lvl8pPr lvl="7" algn="ctr">
              <a:lnSpc>
                <a:spcPct val="100000"/>
              </a:lnSpc>
              <a:spcBef>
                <a:spcPts val="0"/>
              </a:spcBef>
              <a:spcAft>
                <a:spcPts val="0"/>
              </a:spcAft>
              <a:buClr>
                <a:schemeClr val="lt1"/>
              </a:buClr>
              <a:buSzPts val="1900"/>
              <a:buNone/>
              <a:defRPr>
                <a:solidFill>
                  <a:schemeClr val="lt1"/>
                </a:solidFill>
              </a:defRPr>
            </a:lvl8pPr>
            <a:lvl9pPr lvl="8" algn="ctr">
              <a:lnSpc>
                <a:spcPct val="100000"/>
              </a:lnSpc>
              <a:spcBef>
                <a:spcPts val="0"/>
              </a:spcBef>
              <a:spcAft>
                <a:spcPts val="0"/>
              </a:spcAft>
              <a:buClr>
                <a:schemeClr val="lt1"/>
              </a:buClr>
              <a:buSzPts val="1900"/>
              <a:buNone/>
              <a:defRPr>
                <a:solidFill>
                  <a:schemeClr val="lt1"/>
                </a:solidFill>
              </a:defRPr>
            </a:lvl9pPr>
          </a:lstStyle>
          <a:p>
            <a:endParaRPr/>
          </a:p>
        </p:txBody>
      </p:sp>
      <p:sp>
        <p:nvSpPr>
          <p:cNvPr id="27" name="Google Shape;27;p43"/>
          <p:cNvSpPr txBox="1">
            <a:spLocks noGrp="1"/>
          </p:cNvSpPr>
          <p:nvPr>
            <p:ph type="subTitle" idx="6"/>
          </p:nvPr>
        </p:nvSpPr>
        <p:spPr>
          <a:xfrm>
            <a:off x="60441" y="4200908"/>
            <a:ext cx="767100" cy="717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lt1"/>
              </a:buClr>
              <a:buSzPts val="1900"/>
              <a:buNone/>
              <a:defRPr>
                <a:solidFill>
                  <a:schemeClr val="lt1"/>
                </a:solidFill>
              </a:defRPr>
            </a:lvl1pPr>
            <a:lvl2pPr lvl="1" algn="ctr">
              <a:lnSpc>
                <a:spcPct val="100000"/>
              </a:lnSpc>
              <a:spcBef>
                <a:spcPts val="0"/>
              </a:spcBef>
              <a:spcAft>
                <a:spcPts val="0"/>
              </a:spcAft>
              <a:buClr>
                <a:schemeClr val="lt1"/>
              </a:buClr>
              <a:buSzPts val="1900"/>
              <a:buNone/>
              <a:defRPr>
                <a:solidFill>
                  <a:schemeClr val="lt1"/>
                </a:solidFill>
              </a:defRPr>
            </a:lvl2pPr>
            <a:lvl3pPr lvl="2" algn="ctr">
              <a:lnSpc>
                <a:spcPct val="100000"/>
              </a:lnSpc>
              <a:spcBef>
                <a:spcPts val="0"/>
              </a:spcBef>
              <a:spcAft>
                <a:spcPts val="0"/>
              </a:spcAft>
              <a:buClr>
                <a:schemeClr val="lt1"/>
              </a:buClr>
              <a:buSzPts val="1900"/>
              <a:buNone/>
              <a:defRPr>
                <a:solidFill>
                  <a:schemeClr val="lt1"/>
                </a:solidFill>
              </a:defRPr>
            </a:lvl3pPr>
            <a:lvl4pPr lvl="3" algn="ctr">
              <a:lnSpc>
                <a:spcPct val="100000"/>
              </a:lnSpc>
              <a:spcBef>
                <a:spcPts val="0"/>
              </a:spcBef>
              <a:spcAft>
                <a:spcPts val="0"/>
              </a:spcAft>
              <a:buClr>
                <a:schemeClr val="lt1"/>
              </a:buClr>
              <a:buSzPts val="1900"/>
              <a:buNone/>
              <a:defRPr>
                <a:solidFill>
                  <a:schemeClr val="lt1"/>
                </a:solidFill>
              </a:defRPr>
            </a:lvl4pPr>
            <a:lvl5pPr lvl="4" algn="ctr">
              <a:lnSpc>
                <a:spcPct val="100000"/>
              </a:lnSpc>
              <a:spcBef>
                <a:spcPts val="0"/>
              </a:spcBef>
              <a:spcAft>
                <a:spcPts val="0"/>
              </a:spcAft>
              <a:buClr>
                <a:schemeClr val="lt1"/>
              </a:buClr>
              <a:buSzPts val="1900"/>
              <a:buNone/>
              <a:defRPr>
                <a:solidFill>
                  <a:schemeClr val="lt1"/>
                </a:solidFill>
              </a:defRPr>
            </a:lvl5pPr>
            <a:lvl6pPr lvl="5" algn="ctr">
              <a:lnSpc>
                <a:spcPct val="100000"/>
              </a:lnSpc>
              <a:spcBef>
                <a:spcPts val="0"/>
              </a:spcBef>
              <a:spcAft>
                <a:spcPts val="0"/>
              </a:spcAft>
              <a:buClr>
                <a:schemeClr val="lt1"/>
              </a:buClr>
              <a:buSzPts val="1900"/>
              <a:buNone/>
              <a:defRPr>
                <a:solidFill>
                  <a:schemeClr val="lt1"/>
                </a:solidFill>
              </a:defRPr>
            </a:lvl6pPr>
            <a:lvl7pPr lvl="6" algn="ctr">
              <a:lnSpc>
                <a:spcPct val="100000"/>
              </a:lnSpc>
              <a:spcBef>
                <a:spcPts val="0"/>
              </a:spcBef>
              <a:spcAft>
                <a:spcPts val="0"/>
              </a:spcAft>
              <a:buClr>
                <a:schemeClr val="lt1"/>
              </a:buClr>
              <a:buSzPts val="1900"/>
              <a:buNone/>
              <a:defRPr>
                <a:solidFill>
                  <a:schemeClr val="lt1"/>
                </a:solidFill>
              </a:defRPr>
            </a:lvl7pPr>
            <a:lvl8pPr lvl="7" algn="ctr">
              <a:lnSpc>
                <a:spcPct val="100000"/>
              </a:lnSpc>
              <a:spcBef>
                <a:spcPts val="0"/>
              </a:spcBef>
              <a:spcAft>
                <a:spcPts val="0"/>
              </a:spcAft>
              <a:buClr>
                <a:schemeClr val="lt1"/>
              </a:buClr>
              <a:buSzPts val="1900"/>
              <a:buNone/>
              <a:defRPr>
                <a:solidFill>
                  <a:schemeClr val="lt1"/>
                </a:solidFill>
              </a:defRPr>
            </a:lvl8pPr>
            <a:lvl9pPr lvl="8" algn="ctr">
              <a:lnSpc>
                <a:spcPct val="100000"/>
              </a:lnSpc>
              <a:spcBef>
                <a:spcPts val="0"/>
              </a:spcBef>
              <a:spcAft>
                <a:spcPts val="0"/>
              </a:spcAft>
              <a:buClr>
                <a:schemeClr val="lt1"/>
              </a:buClr>
              <a:buSzPts val="1900"/>
              <a:buNone/>
              <a:defRPr>
                <a:solidFill>
                  <a:schemeClr val="lt1"/>
                </a:solidFill>
              </a:defRPr>
            </a:lvl9pPr>
          </a:lstStyle>
          <a:p>
            <a:endParaRPr/>
          </a:p>
        </p:txBody>
      </p:sp>
      <p:sp>
        <p:nvSpPr>
          <p:cNvPr id="28" name="Google Shape;28;p43"/>
          <p:cNvSpPr txBox="1">
            <a:spLocks noGrp="1"/>
          </p:cNvSpPr>
          <p:nvPr>
            <p:ph type="subTitle" idx="7"/>
          </p:nvPr>
        </p:nvSpPr>
        <p:spPr>
          <a:xfrm>
            <a:off x="60441" y="4858777"/>
            <a:ext cx="767100" cy="717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lt1"/>
              </a:buClr>
              <a:buSzPts val="1900"/>
              <a:buNone/>
              <a:defRPr>
                <a:solidFill>
                  <a:schemeClr val="lt1"/>
                </a:solidFill>
              </a:defRPr>
            </a:lvl1pPr>
            <a:lvl2pPr lvl="1" algn="ctr">
              <a:lnSpc>
                <a:spcPct val="100000"/>
              </a:lnSpc>
              <a:spcBef>
                <a:spcPts val="0"/>
              </a:spcBef>
              <a:spcAft>
                <a:spcPts val="0"/>
              </a:spcAft>
              <a:buClr>
                <a:schemeClr val="lt1"/>
              </a:buClr>
              <a:buSzPts val="1900"/>
              <a:buNone/>
              <a:defRPr>
                <a:solidFill>
                  <a:schemeClr val="lt1"/>
                </a:solidFill>
              </a:defRPr>
            </a:lvl2pPr>
            <a:lvl3pPr lvl="2" algn="ctr">
              <a:lnSpc>
                <a:spcPct val="100000"/>
              </a:lnSpc>
              <a:spcBef>
                <a:spcPts val="0"/>
              </a:spcBef>
              <a:spcAft>
                <a:spcPts val="0"/>
              </a:spcAft>
              <a:buClr>
                <a:schemeClr val="lt1"/>
              </a:buClr>
              <a:buSzPts val="1900"/>
              <a:buNone/>
              <a:defRPr>
                <a:solidFill>
                  <a:schemeClr val="lt1"/>
                </a:solidFill>
              </a:defRPr>
            </a:lvl3pPr>
            <a:lvl4pPr lvl="3" algn="ctr">
              <a:lnSpc>
                <a:spcPct val="100000"/>
              </a:lnSpc>
              <a:spcBef>
                <a:spcPts val="0"/>
              </a:spcBef>
              <a:spcAft>
                <a:spcPts val="0"/>
              </a:spcAft>
              <a:buClr>
                <a:schemeClr val="lt1"/>
              </a:buClr>
              <a:buSzPts val="1900"/>
              <a:buNone/>
              <a:defRPr>
                <a:solidFill>
                  <a:schemeClr val="lt1"/>
                </a:solidFill>
              </a:defRPr>
            </a:lvl4pPr>
            <a:lvl5pPr lvl="4" algn="ctr">
              <a:lnSpc>
                <a:spcPct val="100000"/>
              </a:lnSpc>
              <a:spcBef>
                <a:spcPts val="0"/>
              </a:spcBef>
              <a:spcAft>
                <a:spcPts val="0"/>
              </a:spcAft>
              <a:buClr>
                <a:schemeClr val="lt1"/>
              </a:buClr>
              <a:buSzPts val="1900"/>
              <a:buNone/>
              <a:defRPr>
                <a:solidFill>
                  <a:schemeClr val="lt1"/>
                </a:solidFill>
              </a:defRPr>
            </a:lvl5pPr>
            <a:lvl6pPr lvl="5" algn="ctr">
              <a:lnSpc>
                <a:spcPct val="100000"/>
              </a:lnSpc>
              <a:spcBef>
                <a:spcPts val="0"/>
              </a:spcBef>
              <a:spcAft>
                <a:spcPts val="0"/>
              </a:spcAft>
              <a:buClr>
                <a:schemeClr val="lt1"/>
              </a:buClr>
              <a:buSzPts val="1900"/>
              <a:buNone/>
              <a:defRPr>
                <a:solidFill>
                  <a:schemeClr val="lt1"/>
                </a:solidFill>
              </a:defRPr>
            </a:lvl6pPr>
            <a:lvl7pPr lvl="6" algn="ctr">
              <a:lnSpc>
                <a:spcPct val="100000"/>
              </a:lnSpc>
              <a:spcBef>
                <a:spcPts val="0"/>
              </a:spcBef>
              <a:spcAft>
                <a:spcPts val="0"/>
              </a:spcAft>
              <a:buClr>
                <a:schemeClr val="lt1"/>
              </a:buClr>
              <a:buSzPts val="1900"/>
              <a:buNone/>
              <a:defRPr>
                <a:solidFill>
                  <a:schemeClr val="lt1"/>
                </a:solidFill>
              </a:defRPr>
            </a:lvl7pPr>
            <a:lvl8pPr lvl="7" algn="ctr">
              <a:lnSpc>
                <a:spcPct val="100000"/>
              </a:lnSpc>
              <a:spcBef>
                <a:spcPts val="0"/>
              </a:spcBef>
              <a:spcAft>
                <a:spcPts val="0"/>
              </a:spcAft>
              <a:buClr>
                <a:schemeClr val="lt1"/>
              </a:buClr>
              <a:buSzPts val="1900"/>
              <a:buNone/>
              <a:defRPr>
                <a:solidFill>
                  <a:schemeClr val="lt1"/>
                </a:solidFill>
              </a:defRPr>
            </a:lvl8pPr>
            <a:lvl9pPr lvl="8" algn="ctr">
              <a:lnSpc>
                <a:spcPct val="100000"/>
              </a:lnSpc>
              <a:spcBef>
                <a:spcPts val="0"/>
              </a:spcBef>
              <a:spcAft>
                <a:spcPts val="0"/>
              </a:spcAft>
              <a:buClr>
                <a:schemeClr val="lt1"/>
              </a:buClr>
              <a:buSzPts val="1900"/>
              <a:buNone/>
              <a:defRPr>
                <a:solidFill>
                  <a:schemeClr val="lt1"/>
                </a:solidFill>
              </a:defRPr>
            </a:lvl9pPr>
          </a:lstStyle>
          <a:p>
            <a:endParaRPr/>
          </a:p>
        </p:txBody>
      </p:sp>
      <p:sp>
        <p:nvSpPr>
          <p:cNvPr id="29" name="Google Shape;29;p43"/>
          <p:cNvSpPr txBox="1">
            <a:spLocks noGrp="1"/>
          </p:cNvSpPr>
          <p:nvPr>
            <p:ph type="sldNum" idx="12"/>
          </p:nvPr>
        </p:nvSpPr>
        <p:spPr>
          <a:xfrm>
            <a:off x="-105" y="6333009"/>
            <a:ext cx="731700" cy="5250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12090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7 Quote">
  <p:cSld name="007 Quote">
    <p:bg>
      <p:bgPr>
        <a:solidFill>
          <a:schemeClr val="accent1"/>
        </a:solidFill>
        <a:effectLst/>
      </p:bgPr>
    </p:bg>
    <p:spTree>
      <p:nvGrpSpPr>
        <p:cNvPr id="1" name="Shape 30"/>
        <p:cNvGrpSpPr/>
        <p:nvPr/>
      </p:nvGrpSpPr>
      <p:grpSpPr>
        <a:xfrm>
          <a:off x="0" y="0"/>
          <a:ext cx="0" cy="0"/>
          <a:chOff x="0" y="0"/>
          <a:chExt cx="0" cy="0"/>
        </a:xfrm>
      </p:grpSpPr>
      <p:sp>
        <p:nvSpPr>
          <p:cNvPr id="31" name="Google Shape;31;p44"/>
          <p:cNvSpPr/>
          <p:nvPr/>
        </p:nvSpPr>
        <p:spPr>
          <a:xfrm>
            <a:off x="-94" y="0"/>
            <a:ext cx="912000" cy="685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4"/>
          <p:cNvSpPr txBox="1">
            <a:spLocks noGrp="1"/>
          </p:cNvSpPr>
          <p:nvPr>
            <p:ph type="subTitle" idx="1"/>
          </p:nvPr>
        </p:nvSpPr>
        <p:spPr>
          <a:xfrm>
            <a:off x="60441" y="2227300"/>
            <a:ext cx="767100" cy="717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accent2"/>
              </a:buClr>
              <a:buSzPts val="1900"/>
              <a:buNone/>
              <a:defRPr>
                <a:solidFill>
                  <a:schemeClr val="accent2"/>
                </a:solidFill>
              </a:defRPr>
            </a:lvl1pPr>
            <a:lvl2pPr lvl="1" algn="ctr">
              <a:lnSpc>
                <a:spcPct val="100000"/>
              </a:lnSpc>
              <a:spcBef>
                <a:spcPts val="0"/>
              </a:spcBef>
              <a:spcAft>
                <a:spcPts val="0"/>
              </a:spcAft>
              <a:buClr>
                <a:schemeClr val="accent2"/>
              </a:buClr>
              <a:buSzPts val="1900"/>
              <a:buNone/>
              <a:defRPr>
                <a:solidFill>
                  <a:schemeClr val="accent2"/>
                </a:solidFill>
              </a:defRPr>
            </a:lvl2pPr>
            <a:lvl3pPr lvl="2" algn="ctr">
              <a:lnSpc>
                <a:spcPct val="100000"/>
              </a:lnSpc>
              <a:spcBef>
                <a:spcPts val="0"/>
              </a:spcBef>
              <a:spcAft>
                <a:spcPts val="0"/>
              </a:spcAft>
              <a:buClr>
                <a:schemeClr val="accent2"/>
              </a:buClr>
              <a:buSzPts val="1900"/>
              <a:buNone/>
              <a:defRPr>
                <a:solidFill>
                  <a:schemeClr val="accent2"/>
                </a:solidFill>
              </a:defRPr>
            </a:lvl3pPr>
            <a:lvl4pPr lvl="3" algn="ctr">
              <a:lnSpc>
                <a:spcPct val="100000"/>
              </a:lnSpc>
              <a:spcBef>
                <a:spcPts val="0"/>
              </a:spcBef>
              <a:spcAft>
                <a:spcPts val="0"/>
              </a:spcAft>
              <a:buClr>
                <a:schemeClr val="accent2"/>
              </a:buClr>
              <a:buSzPts val="1900"/>
              <a:buNone/>
              <a:defRPr>
                <a:solidFill>
                  <a:schemeClr val="accent2"/>
                </a:solidFill>
              </a:defRPr>
            </a:lvl4pPr>
            <a:lvl5pPr lvl="4" algn="ctr">
              <a:lnSpc>
                <a:spcPct val="100000"/>
              </a:lnSpc>
              <a:spcBef>
                <a:spcPts val="0"/>
              </a:spcBef>
              <a:spcAft>
                <a:spcPts val="0"/>
              </a:spcAft>
              <a:buClr>
                <a:schemeClr val="accent2"/>
              </a:buClr>
              <a:buSzPts val="1900"/>
              <a:buNone/>
              <a:defRPr>
                <a:solidFill>
                  <a:schemeClr val="accent2"/>
                </a:solidFill>
              </a:defRPr>
            </a:lvl5pPr>
            <a:lvl6pPr lvl="5" algn="ctr">
              <a:lnSpc>
                <a:spcPct val="100000"/>
              </a:lnSpc>
              <a:spcBef>
                <a:spcPts val="0"/>
              </a:spcBef>
              <a:spcAft>
                <a:spcPts val="0"/>
              </a:spcAft>
              <a:buClr>
                <a:schemeClr val="accent2"/>
              </a:buClr>
              <a:buSzPts val="1900"/>
              <a:buNone/>
              <a:defRPr>
                <a:solidFill>
                  <a:schemeClr val="accent2"/>
                </a:solidFill>
              </a:defRPr>
            </a:lvl6pPr>
            <a:lvl7pPr lvl="6" algn="ctr">
              <a:lnSpc>
                <a:spcPct val="100000"/>
              </a:lnSpc>
              <a:spcBef>
                <a:spcPts val="0"/>
              </a:spcBef>
              <a:spcAft>
                <a:spcPts val="0"/>
              </a:spcAft>
              <a:buClr>
                <a:schemeClr val="accent2"/>
              </a:buClr>
              <a:buSzPts val="1900"/>
              <a:buNone/>
              <a:defRPr>
                <a:solidFill>
                  <a:schemeClr val="accent2"/>
                </a:solidFill>
              </a:defRPr>
            </a:lvl7pPr>
            <a:lvl8pPr lvl="7" algn="ctr">
              <a:lnSpc>
                <a:spcPct val="100000"/>
              </a:lnSpc>
              <a:spcBef>
                <a:spcPts val="0"/>
              </a:spcBef>
              <a:spcAft>
                <a:spcPts val="0"/>
              </a:spcAft>
              <a:buClr>
                <a:schemeClr val="accent2"/>
              </a:buClr>
              <a:buSzPts val="1900"/>
              <a:buNone/>
              <a:defRPr>
                <a:solidFill>
                  <a:schemeClr val="accent2"/>
                </a:solidFill>
              </a:defRPr>
            </a:lvl8pPr>
            <a:lvl9pPr lvl="8" algn="ctr">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33" name="Google Shape;33;p44"/>
          <p:cNvSpPr txBox="1">
            <a:spLocks noGrp="1"/>
          </p:cNvSpPr>
          <p:nvPr>
            <p:ph type="subTitle" idx="2"/>
          </p:nvPr>
        </p:nvSpPr>
        <p:spPr>
          <a:xfrm>
            <a:off x="60441" y="2885169"/>
            <a:ext cx="767100" cy="717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accent2"/>
              </a:buClr>
              <a:buSzPts val="1900"/>
              <a:buNone/>
              <a:defRPr>
                <a:solidFill>
                  <a:schemeClr val="accent2"/>
                </a:solidFill>
              </a:defRPr>
            </a:lvl1pPr>
            <a:lvl2pPr lvl="1" algn="ctr">
              <a:lnSpc>
                <a:spcPct val="100000"/>
              </a:lnSpc>
              <a:spcBef>
                <a:spcPts val="0"/>
              </a:spcBef>
              <a:spcAft>
                <a:spcPts val="0"/>
              </a:spcAft>
              <a:buClr>
                <a:schemeClr val="accent2"/>
              </a:buClr>
              <a:buSzPts val="1900"/>
              <a:buNone/>
              <a:defRPr>
                <a:solidFill>
                  <a:schemeClr val="accent2"/>
                </a:solidFill>
              </a:defRPr>
            </a:lvl2pPr>
            <a:lvl3pPr lvl="2" algn="ctr">
              <a:lnSpc>
                <a:spcPct val="100000"/>
              </a:lnSpc>
              <a:spcBef>
                <a:spcPts val="0"/>
              </a:spcBef>
              <a:spcAft>
                <a:spcPts val="0"/>
              </a:spcAft>
              <a:buClr>
                <a:schemeClr val="accent2"/>
              </a:buClr>
              <a:buSzPts val="1900"/>
              <a:buNone/>
              <a:defRPr>
                <a:solidFill>
                  <a:schemeClr val="accent2"/>
                </a:solidFill>
              </a:defRPr>
            </a:lvl3pPr>
            <a:lvl4pPr lvl="3" algn="ctr">
              <a:lnSpc>
                <a:spcPct val="100000"/>
              </a:lnSpc>
              <a:spcBef>
                <a:spcPts val="0"/>
              </a:spcBef>
              <a:spcAft>
                <a:spcPts val="0"/>
              </a:spcAft>
              <a:buClr>
                <a:schemeClr val="accent2"/>
              </a:buClr>
              <a:buSzPts val="1900"/>
              <a:buNone/>
              <a:defRPr>
                <a:solidFill>
                  <a:schemeClr val="accent2"/>
                </a:solidFill>
              </a:defRPr>
            </a:lvl4pPr>
            <a:lvl5pPr lvl="4" algn="ctr">
              <a:lnSpc>
                <a:spcPct val="100000"/>
              </a:lnSpc>
              <a:spcBef>
                <a:spcPts val="0"/>
              </a:spcBef>
              <a:spcAft>
                <a:spcPts val="0"/>
              </a:spcAft>
              <a:buClr>
                <a:schemeClr val="accent2"/>
              </a:buClr>
              <a:buSzPts val="1900"/>
              <a:buNone/>
              <a:defRPr>
                <a:solidFill>
                  <a:schemeClr val="accent2"/>
                </a:solidFill>
              </a:defRPr>
            </a:lvl5pPr>
            <a:lvl6pPr lvl="5" algn="ctr">
              <a:lnSpc>
                <a:spcPct val="100000"/>
              </a:lnSpc>
              <a:spcBef>
                <a:spcPts val="0"/>
              </a:spcBef>
              <a:spcAft>
                <a:spcPts val="0"/>
              </a:spcAft>
              <a:buClr>
                <a:schemeClr val="accent2"/>
              </a:buClr>
              <a:buSzPts val="1900"/>
              <a:buNone/>
              <a:defRPr>
                <a:solidFill>
                  <a:schemeClr val="accent2"/>
                </a:solidFill>
              </a:defRPr>
            </a:lvl6pPr>
            <a:lvl7pPr lvl="6" algn="ctr">
              <a:lnSpc>
                <a:spcPct val="100000"/>
              </a:lnSpc>
              <a:spcBef>
                <a:spcPts val="0"/>
              </a:spcBef>
              <a:spcAft>
                <a:spcPts val="0"/>
              </a:spcAft>
              <a:buClr>
                <a:schemeClr val="accent2"/>
              </a:buClr>
              <a:buSzPts val="1900"/>
              <a:buNone/>
              <a:defRPr>
                <a:solidFill>
                  <a:schemeClr val="accent2"/>
                </a:solidFill>
              </a:defRPr>
            </a:lvl7pPr>
            <a:lvl8pPr lvl="7" algn="ctr">
              <a:lnSpc>
                <a:spcPct val="100000"/>
              </a:lnSpc>
              <a:spcBef>
                <a:spcPts val="0"/>
              </a:spcBef>
              <a:spcAft>
                <a:spcPts val="0"/>
              </a:spcAft>
              <a:buClr>
                <a:schemeClr val="accent2"/>
              </a:buClr>
              <a:buSzPts val="1900"/>
              <a:buNone/>
              <a:defRPr>
                <a:solidFill>
                  <a:schemeClr val="accent2"/>
                </a:solidFill>
              </a:defRPr>
            </a:lvl8pPr>
            <a:lvl9pPr lvl="8" algn="ctr">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34" name="Google Shape;34;p44"/>
          <p:cNvSpPr txBox="1">
            <a:spLocks noGrp="1"/>
          </p:cNvSpPr>
          <p:nvPr>
            <p:ph type="subTitle" idx="3"/>
          </p:nvPr>
        </p:nvSpPr>
        <p:spPr>
          <a:xfrm>
            <a:off x="60441" y="3543038"/>
            <a:ext cx="767100" cy="717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accent2"/>
              </a:buClr>
              <a:buSzPts val="1900"/>
              <a:buNone/>
              <a:defRPr>
                <a:solidFill>
                  <a:schemeClr val="accent2"/>
                </a:solidFill>
              </a:defRPr>
            </a:lvl1pPr>
            <a:lvl2pPr lvl="1" algn="ctr">
              <a:lnSpc>
                <a:spcPct val="100000"/>
              </a:lnSpc>
              <a:spcBef>
                <a:spcPts val="0"/>
              </a:spcBef>
              <a:spcAft>
                <a:spcPts val="0"/>
              </a:spcAft>
              <a:buClr>
                <a:schemeClr val="accent2"/>
              </a:buClr>
              <a:buSzPts val="1900"/>
              <a:buNone/>
              <a:defRPr>
                <a:solidFill>
                  <a:schemeClr val="accent2"/>
                </a:solidFill>
              </a:defRPr>
            </a:lvl2pPr>
            <a:lvl3pPr lvl="2" algn="ctr">
              <a:lnSpc>
                <a:spcPct val="100000"/>
              </a:lnSpc>
              <a:spcBef>
                <a:spcPts val="0"/>
              </a:spcBef>
              <a:spcAft>
                <a:spcPts val="0"/>
              </a:spcAft>
              <a:buClr>
                <a:schemeClr val="accent2"/>
              </a:buClr>
              <a:buSzPts val="1900"/>
              <a:buNone/>
              <a:defRPr>
                <a:solidFill>
                  <a:schemeClr val="accent2"/>
                </a:solidFill>
              </a:defRPr>
            </a:lvl3pPr>
            <a:lvl4pPr lvl="3" algn="ctr">
              <a:lnSpc>
                <a:spcPct val="100000"/>
              </a:lnSpc>
              <a:spcBef>
                <a:spcPts val="0"/>
              </a:spcBef>
              <a:spcAft>
                <a:spcPts val="0"/>
              </a:spcAft>
              <a:buClr>
                <a:schemeClr val="accent2"/>
              </a:buClr>
              <a:buSzPts val="1900"/>
              <a:buNone/>
              <a:defRPr>
                <a:solidFill>
                  <a:schemeClr val="accent2"/>
                </a:solidFill>
              </a:defRPr>
            </a:lvl4pPr>
            <a:lvl5pPr lvl="4" algn="ctr">
              <a:lnSpc>
                <a:spcPct val="100000"/>
              </a:lnSpc>
              <a:spcBef>
                <a:spcPts val="0"/>
              </a:spcBef>
              <a:spcAft>
                <a:spcPts val="0"/>
              </a:spcAft>
              <a:buClr>
                <a:schemeClr val="accent2"/>
              </a:buClr>
              <a:buSzPts val="1900"/>
              <a:buNone/>
              <a:defRPr>
                <a:solidFill>
                  <a:schemeClr val="accent2"/>
                </a:solidFill>
              </a:defRPr>
            </a:lvl5pPr>
            <a:lvl6pPr lvl="5" algn="ctr">
              <a:lnSpc>
                <a:spcPct val="100000"/>
              </a:lnSpc>
              <a:spcBef>
                <a:spcPts val="0"/>
              </a:spcBef>
              <a:spcAft>
                <a:spcPts val="0"/>
              </a:spcAft>
              <a:buClr>
                <a:schemeClr val="accent2"/>
              </a:buClr>
              <a:buSzPts val="1900"/>
              <a:buNone/>
              <a:defRPr>
                <a:solidFill>
                  <a:schemeClr val="accent2"/>
                </a:solidFill>
              </a:defRPr>
            </a:lvl6pPr>
            <a:lvl7pPr lvl="6" algn="ctr">
              <a:lnSpc>
                <a:spcPct val="100000"/>
              </a:lnSpc>
              <a:spcBef>
                <a:spcPts val="0"/>
              </a:spcBef>
              <a:spcAft>
                <a:spcPts val="0"/>
              </a:spcAft>
              <a:buClr>
                <a:schemeClr val="accent2"/>
              </a:buClr>
              <a:buSzPts val="1900"/>
              <a:buNone/>
              <a:defRPr>
                <a:solidFill>
                  <a:schemeClr val="accent2"/>
                </a:solidFill>
              </a:defRPr>
            </a:lvl7pPr>
            <a:lvl8pPr lvl="7" algn="ctr">
              <a:lnSpc>
                <a:spcPct val="100000"/>
              </a:lnSpc>
              <a:spcBef>
                <a:spcPts val="0"/>
              </a:spcBef>
              <a:spcAft>
                <a:spcPts val="0"/>
              </a:spcAft>
              <a:buClr>
                <a:schemeClr val="accent2"/>
              </a:buClr>
              <a:buSzPts val="1900"/>
              <a:buNone/>
              <a:defRPr>
                <a:solidFill>
                  <a:schemeClr val="accent2"/>
                </a:solidFill>
              </a:defRPr>
            </a:lvl8pPr>
            <a:lvl9pPr lvl="8" algn="ctr">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35" name="Google Shape;35;p44"/>
          <p:cNvSpPr txBox="1">
            <a:spLocks noGrp="1"/>
          </p:cNvSpPr>
          <p:nvPr>
            <p:ph type="subTitle" idx="4"/>
          </p:nvPr>
        </p:nvSpPr>
        <p:spPr>
          <a:xfrm>
            <a:off x="60441" y="4200908"/>
            <a:ext cx="767100" cy="717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accent2"/>
              </a:buClr>
              <a:buSzPts val="1900"/>
              <a:buNone/>
              <a:defRPr>
                <a:solidFill>
                  <a:schemeClr val="accent2"/>
                </a:solidFill>
              </a:defRPr>
            </a:lvl1pPr>
            <a:lvl2pPr lvl="1" algn="ctr">
              <a:lnSpc>
                <a:spcPct val="100000"/>
              </a:lnSpc>
              <a:spcBef>
                <a:spcPts val="0"/>
              </a:spcBef>
              <a:spcAft>
                <a:spcPts val="0"/>
              </a:spcAft>
              <a:buClr>
                <a:schemeClr val="accent2"/>
              </a:buClr>
              <a:buSzPts val="1900"/>
              <a:buNone/>
              <a:defRPr>
                <a:solidFill>
                  <a:schemeClr val="accent2"/>
                </a:solidFill>
              </a:defRPr>
            </a:lvl2pPr>
            <a:lvl3pPr lvl="2" algn="ctr">
              <a:lnSpc>
                <a:spcPct val="100000"/>
              </a:lnSpc>
              <a:spcBef>
                <a:spcPts val="0"/>
              </a:spcBef>
              <a:spcAft>
                <a:spcPts val="0"/>
              </a:spcAft>
              <a:buClr>
                <a:schemeClr val="accent2"/>
              </a:buClr>
              <a:buSzPts val="1900"/>
              <a:buNone/>
              <a:defRPr>
                <a:solidFill>
                  <a:schemeClr val="accent2"/>
                </a:solidFill>
              </a:defRPr>
            </a:lvl3pPr>
            <a:lvl4pPr lvl="3" algn="ctr">
              <a:lnSpc>
                <a:spcPct val="100000"/>
              </a:lnSpc>
              <a:spcBef>
                <a:spcPts val="0"/>
              </a:spcBef>
              <a:spcAft>
                <a:spcPts val="0"/>
              </a:spcAft>
              <a:buClr>
                <a:schemeClr val="accent2"/>
              </a:buClr>
              <a:buSzPts val="1900"/>
              <a:buNone/>
              <a:defRPr>
                <a:solidFill>
                  <a:schemeClr val="accent2"/>
                </a:solidFill>
              </a:defRPr>
            </a:lvl4pPr>
            <a:lvl5pPr lvl="4" algn="ctr">
              <a:lnSpc>
                <a:spcPct val="100000"/>
              </a:lnSpc>
              <a:spcBef>
                <a:spcPts val="0"/>
              </a:spcBef>
              <a:spcAft>
                <a:spcPts val="0"/>
              </a:spcAft>
              <a:buClr>
                <a:schemeClr val="accent2"/>
              </a:buClr>
              <a:buSzPts val="1900"/>
              <a:buNone/>
              <a:defRPr>
                <a:solidFill>
                  <a:schemeClr val="accent2"/>
                </a:solidFill>
              </a:defRPr>
            </a:lvl5pPr>
            <a:lvl6pPr lvl="5" algn="ctr">
              <a:lnSpc>
                <a:spcPct val="100000"/>
              </a:lnSpc>
              <a:spcBef>
                <a:spcPts val="0"/>
              </a:spcBef>
              <a:spcAft>
                <a:spcPts val="0"/>
              </a:spcAft>
              <a:buClr>
                <a:schemeClr val="accent2"/>
              </a:buClr>
              <a:buSzPts val="1900"/>
              <a:buNone/>
              <a:defRPr>
                <a:solidFill>
                  <a:schemeClr val="accent2"/>
                </a:solidFill>
              </a:defRPr>
            </a:lvl6pPr>
            <a:lvl7pPr lvl="6" algn="ctr">
              <a:lnSpc>
                <a:spcPct val="100000"/>
              </a:lnSpc>
              <a:spcBef>
                <a:spcPts val="0"/>
              </a:spcBef>
              <a:spcAft>
                <a:spcPts val="0"/>
              </a:spcAft>
              <a:buClr>
                <a:schemeClr val="accent2"/>
              </a:buClr>
              <a:buSzPts val="1900"/>
              <a:buNone/>
              <a:defRPr>
                <a:solidFill>
                  <a:schemeClr val="accent2"/>
                </a:solidFill>
              </a:defRPr>
            </a:lvl7pPr>
            <a:lvl8pPr lvl="7" algn="ctr">
              <a:lnSpc>
                <a:spcPct val="100000"/>
              </a:lnSpc>
              <a:spcBef>
                <a:spcPts val="0"/>
              </a:spcBef>
              <a:spcAft>
                <a:spcPts val="0"/>
              </a:spcAft>
              <a:buClr>
                <a:schemeClr val="accent2"/>
              </a:buClr>
              <a:buSzPts val="1900"/>
              <a:buNone/>
              <a:defRPr>
                <a:solidFill>
                  <a:schemeClr val="accent2"/>
                </a:solidFill>
              </a:defRPr>
            </a:lvl8pPr>
            <a:lvl9pPr lvl="8" algn="ctr">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36" name="Google Shape;36;p44"/>
          <p:cNvSpPr txBox="1">
            <a:spLocks noGrp="1"/>
          </p:cNvSpPr>
          <p:nvPr>
            <p:ph type="subTitle" idx="5"/>
          </p:nvPr>
        </p:nvSpPr>
        <p:spPr>
          <a:xfrm>
            <a:off x="60441" y="4858777"/>
            <a:ext cx="767100" cy="717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accent2"/>
              </a:buClr>
              <a:buSzPts val="1900"/>
              <a:buNone/>
              <a:defRPr>
                <a:solidFill>
                  <a:schemeClr val="accent2"/>
                </a:solidFill>
              </a:defRPr>
            </a:lvl1pPr>
            <a:lvl2pPr lvl="1" algn="ctr">
              <a:lnSpc>
                <a:spcPct val="100000"/>
              </a:lnSpc>
              <a:spcBef>
                <a:spcPts val="0"/>
              </a:spcBef>
              <a:spcAft>
                <a:spcPts val="0"/>
              </a:spcAft>
              <a:buClr>
                <a:schemeClr val="accent2"/>
              </a:buClr>
              <a:buSzPts val="1900"/>
              <a:buNone/>
              <a:defRPr>
                <a:solidFill>
                  <a:schemeClr val="accent2"/>
                </a:solidFill>
              </a:defRPr>
            </a:lvl2pPr>
            <a:lvl3pPr lvl="2" algn="ctr">
              <a:lnSpc>
                <a:spcPct val="100000"/>
              </a:lnSpc>
              <a:spcBef>
                <a:spcPts val="0"/>
              </a:spcBef>
              <a:spcAft>
                <a:spcPts val="0"/>
              </a:spcAft>
              <a:buClr>
                <a:schemeClr val="accent2"/>
              </a:buClr>
              <a:buSzPts val="1900"/>
              <a:buNone/>
              <a:defRPr>
                <a:solidFill>
                  <a:schemeClr val="accent2"/>
                </a:solidFill>
              </a:defRPr>
            </a:lvl3pPr>
            <a:lvl4pPr lvl="3" algn="ctr">
              <a:lnSpc>
                <a:spcPct val="100000"/>
              </a:lnSpc>
              <a:spcBef>
                <a:spcPts val="0"/>
              </a:spcBef>
              <a:spcAft>
                <a:spcPts val="0"/>
              </a:spcAft>
              <a:buClr>
                <a:schemeClr val="accent2"/>
              </a:buClr>
              <a:buSzPts val="1900"/>
              <a:buNone/>
              <a:defRPr>
                <a:solidFill>
                  <a:schemeClr val="accent2"/>
                </a:solidFill>
              </a:defRPr>
            </a:lvl4pPr>
            <a:lvl5pPr lvl="4" algn="ctr">
              <a:lnSpc>
                <a:spcPct val="100000"/>
              </a:lnSpc>
              <a:spcBef>
                <a:spcPts val="0"/>
              </a:spcBef>
              <a:spcAft>
                <a:spcPts val="0"/>
              </a:spcAft>
              <a:buClr>
                <a:schemeClr val="accent2"/>
              </a:buClr>
              <a:buSzPts val="1900"/>
              <a:buNone/>
              <a:defRPr>
                <a:solidFill>
                  <a:schemeClr val="accent2"/>
                </a:solidFill>
              </a:defRPr>
            </a:lvl5pPr>
            <a:lvl6pPr lvl="5" algn="ctr">
              <a:lnSpc>
                <a:spcPct val="100000"/>
              </a:lnSpc>
              <a:spcBef>
                <a:spcPts val="0"/>
              </a:spcBef>
              <a:spcAft>
                <a:spcPts val="0"/>
              </a:spcAft>
              <a:buClr>
                <a:schemeClr val="accent2"/>
              </a:buClr>
              <a:buSzPts val="1900"/>
              <a:buNone/>
              <a:defRPr>
                <a:solidFill>
                  <a:schemeClr val="accent2"/>
                </a:solidFill>
              </a:defRPr>
            </a:lvl6pPr>
            <a:lvl7pPr lvl="6" algn="ctr">
              <a:lnSpc>
                <a:spcPct val="100000"/>
              </a:lnSpc>
              <a:spcBef>
                <a:spcPts val="0"/>
              </a:spcBef>
              <a:spcAft>
                <a:spcPts val="0"/>
              </a:spcAft>
              <a:buClr>
                <a:schemeClr val="accent2"/>
              </a:buClr>
              <a:buSzPts val="1900"/>
              <a:buNone/>
              <a:defRPr>
                <a:solidFill>
                  <a:schemeClr val="accent2"/>
                </a:solidFill>
              </a:defRPr>
            </a:lvl7pPr>
            <a:lvl8pPr lvl="7" algn="ctr">
              <a:lnSpc>
                <a:spcPct val="100000"/>
              </a:lnSpc>
              <a:spcBef>
                <a:spcPts val="0"/>
              </a:spcBef>
              <a:spcAft>
                <a:spcPts val="0"/>
              </a:spcAft>
              <a:buClr>
                <a:schemeClr val="accent2"/>
              </a:buClr>
              <a:buSzPts val="1900"/>
              <a:buNone/>
              <a:defRPr>
                <a:solidFill>
                  <a:schemeClr val="accent2"/>
                </a:solidFill>
              </a:defRPr>
            </a:lvl8pPr>
            <a:lvl9pPr lvl="8" algn="ctr">
              <a:lnSpc>
                <a:spcPct val="100000"/>
              </a:lnSpc>
              <a:spcBef>
                <a:spcPts val="0"/>
              </a:spcBef>
              <a:spcAft>
                <a:spcPts val="0"/>
              </a:spcAft>
              <a:buClr>
                <a:schemeClr val="accent2"/>
              </a:buClr>
              <a:buSzPts val="1900"/>
              <a:buNone/>
              <a:defRPr>
                <a:solidFill>
                  <a:schemeClr val="accent2"/>
                </a:solidFill>
              </a:defRPr>
            </a:lvl9pPr>
          </a:lstStyle>
          <a:p>
            <a:endParaRPr/>
          </a:p>
        </p:txBody>
      </p:sp>
      <p:sp>
        <p:nvSpPr>
          <p:cNvPr id="37" name="Google Shape;37;p44"/>
          <p:cNvSpPr txBox="1">
            <a:spLocks noGrp="1"/>
          </p:cNvSpPr>
          <p:nvPr>
            <p:ph type="title"/>
          </p:nvPr>
        </p:nvSpPr>
        <p:spPr>
          <a:xfrm>
            <a:off x="1550850" y="1873525"/>
            <a:ext cx="10102800" cy="3160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38" name="Google Shape;38;p44"/>
          <p:cNvSpPr txBox="1">
            <a:spLocks noGrp="1"/>
          </p:cNvSpPr>
          <p:nvPr>
            <p:ph type="subTitle" idx="6"/>
          </p:nvPr>
        </p:nvSpPr>
        <p:spPr>
          <a:xfrm>
            <a:off x="1300325" y="5919475"/>
            <a:ext cx="10712400" cy="7179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Clr>
                <a:schemeClr val="lt1"/>
              </a:buClr>
              <a:buSzPts val="1900"/>
              <a:buNone/>
              <a:defRPr>
                <a:solidFill>
                  <a:schemeClr val="lt1"/>
                </a:solidFill>
              </a:defRPr>
            </a:lvl1pPr>
            <a:lvl2pPr lvl="1" algn="r">
              <a:lnSpc>
                <a:spcPct val="100000"/>
              </a:lnSpc>
              <a:spcBef>
                <a:spcPts val="0"/>
              </a:spcBef>
              <a:spcAft>
                <a:spcPts val="0"/>
              </a:spcAft>
              <a:buClr>
                <a:schemeClr val="lt1"/>
              </a:buClr>
              <a:buSzPts val="1900"/>
              <a:buNone/>
              <a:defRPr>
                <a:solidFill>
                  <a:schemeClr val="lt1"/>
                </a:solidFill>
              </a:defRPr>
            </a:lvl2pPr>
            <a:lvl3pPr lvl="2" algn="r">
              <a:lnSpc>
                <a:spcPct val="100000"/>
              </a:lnSpc>
              <a:spcBef>
                <a:spcPts val="0"/>
              </a:spcBef>
              <a:spcAft>
                <a:spcPts val="0"/>
              </a:spcAft>
              <a:buClr>
                <a:schemeClr val="lt1"/>
              </a:buClr>
              <a:buSzPts val="1900"/>
              <a:buNone/>
              <a:defRPr>
                <a:solidFill>
                  <a:schemeClr val="lt1"/>
                </a:solidFill>
              </a:defRPr>
            </a:lvl3pPr>
            <a:lvl4pPr lvl="3" algn="r">
              <a:lnSpc>
                <a:spcPct val="100000"/>
              </a:lnSpc>
              <a:spcBef>
                <a:spcPts val="0"/>
              </a:spcBef>
              <a:spcAft>
                <a:spcPts val="0"/>
              </a:spcAft>
              <a:buClr>
                <a:schemeClr val="lt1"/>
              </a:buClr>
              <a:buSzPts val="1900"/>
              <a:buNone/>
              <a:defRPr>
                <a:solidFill>
                  <a:schemeClr val="lt1"/>
                </a:solidFill>
              </a:defRPr>
            </a:lvl4pPr>
            <a:lvl5pPr lvl="4" algn="r">
              <a:lnSpc>
                <a:spcPct val="100000"/>
              </a:lnSpc>
              <a:spcBef>
                <a:spcPts val="0"/>
              </a:spcBef>
              <a:spcAft>
                <a:spcPts val="0"/>
              </a:spcAft>
              <a:buClr>
                <a:schemeClr val="lt1"/>
              </a:buClr>
              <a:buSzPts val="1900"/>
              <a:buNone/>
              <a:defRPr>
                <a:solidFill>
                  <a:schemeClr val="lt1"/>
                </a:solidFill>
              </a:defRPr>
            </a:lvl5pPr>
            <a:lvl6pPr lvl="5" algn="r">
              <a:lnSpc>
                <a:spcPct val="100000"/>
              </a:lnSpc>
              <a:spcBef>
                <a:spcPts val="0"/>
              </a:spcBef>
              <a:spcAft>
                <a:spcPts val="0"/>
              </a:spcAft>
              <a:buClr>
                <a:schemeClr val="lt1"/>
              </a:buClr>
              <a:buSzPts val="1900"/>
              <a:buNone/>
              <a:defRPr>
                <a:solidFill>
                  <a:schemeClr val="lt1"/>
                </a:solidFill>
              </a:defRPr>
            </a:lvl6pPr>
            <a:lvl7pPr lvl="6" algn="r">
              <a:lnSpc>
                <a:spcPct val="100000"/>
              </a:lnSpc>
              <a:spcBef>
                <a:spcPts val="0"/>
              </a:spcBef>
              <a:spcAft>
                <a:spcPts val="0"/>
              </a:spcAft>
              <a:buClr>
                <a:schemeClr val="lt1"/>
              </a:buClr>
              <a:buSzPts val="1900"/>
              <a:buNone/>
              <a:defRPr>
                <a:solidFill>
                  <a:schemeClr val="lt1"/>
                </a:solidFill>
              </a:defRPr>
            </a:lvl7pPr>
            <a:lvl8pPr lvl="7" algn="r">
              <a:lnSpc>
                <a:spcPct val="100000"/>
              </a:lnSpc>
              <a:spcBef>
                <a:spcPts val="0"/>
              </a:spcBef>
              <a:spcAft>
                <a:spcPts val="0"/>
              </a:spcAft>
              <a:buClr>
                <a:schemeClr val="lt1"/>
              </a:buClr>
              <a:buSzPts val="1900"/>
              <a:buNone/>
              <a:defRPr>
                <a:solidFill>
                  <a:schemeClr val="lt1"/>
                </a:solidFill>
              </a:defRPr>
            </a:lvl8pPr>
            <a:lvl9pPr lvl="8" algn="r">
              <a:lnSpc>
                <a:spcPct val="100000"/>
              </a:lnSpc>
              <a:spcBef>
                <a:spcPts val="0"/>
              </a:spcBef>
              <a:spcAft>
                <a:spcPts val="0"/>
              </a:spcAft>
              <a:buClr>
                <a:schemeClr val="lt1"/>
              </a:buClr>
              <a:buSzPts val="1900"/>
              <a:buNone/>
              <a:defRPr>
                <a:solidFill>
                  <a:schemeClr val="lt1"/>
                </a:solidFill>
              </a:defRPr>
            </a:lvl9pPr>
          </a:lstStyle>
          <a:p>
            <a:endParaRPr/>
          </a:p>
        </p:txBody>
      </p:sp>
      <p:sp>
        <p:nvSpPr>
          <p:cNvPr id="39" name="Google Shape;39;p44"/>
          <p:cNvSpPr txBox="1">
            <a:spLocks noGrp="1"/>
          </p:cNvSpPr>
          <p:nvPr>
            <p:ph type="sldNum" idx="12"/>
          </p:nvPr>
        </p:nvSpPr>
        <p:spPr>
          <a:xfrm>
            <a:off x="-105" y="6333009"/>
            <a:ext cx="731700" cy="5250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733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
        <p:cNvGrpSpPr/>
        <p:nvPr/>
      </p:nvGrpSpPr>
      <p:grpSpPr>
        <a:xfrm>
          <a:off x="0" y="0"/>
          <a:ext cx="0" cy="0"/>
          <a:chOff x="0" y="0"/>
          <a:chExt cx="0" cy="0"/>
        </a:xfrm>
      </p:grpSpPr>
      <p:grpSp>
        <p:nvGrpSpPr>
          <p:cNvPr id="21" name="Google Shape;21;p22"/>
          <p:cNvGrpSpPr/>
          <p:nvPr/>
        </p:nvGrpSpPr>
        <p:grpSpPr>
          <a:xfrm>
            <a:off x="7477387" y="482170"/>
            <a:ext cx="4074533" cy="5149101"/>
            <a:chOff x="7477387" y="482170"/>
            <a:chExt cx="4074533" cy="5149101"/>
          </a:xfrm>
        </p:grpSpPr>
        <p:sp>
          <p:nvSpPr>
            <p:cNvPr id="22" name="Google Shape;22;p22"/>
            <p:cNvSpPr/>
            <p:nvPr/>
          </p:nvSpPr>
          <p:spPr>
            <a:xfrm>
              <a:off x="7477387" y="482170"/>
              <a:ext cx="4074533" cy="5149101"/>
            </a:xfrm>
            <a:prstGeom prst="rect">
              <a:avLst/>
            </a:prstGeom>
            <a:blipFill rotWithShape="1">
              <a:blip r:embed="rId2">
                <a:alphaModFix amt="30000"/>
              </a:blip>
              <a:tile tx="0" ty="0" sx="100000" sy="100000" flip="none" algn="ctr"/>
            </a:blip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2"/>
            <p:cNvSpPr/>
            <p:nvPr/>
          </p:nvSpPr>
          <p:spPr>
            <a:xfrm>
              <a:off x="7790446" y="812506"/>
              <a:ext cx="3450289" cy="4466452"/>
            </a:xfrm>
            <a:prstGeom prst="rect">
              <a:avLst/>
            </a:prstGeom>
            <a:gradFill>
              <a:gsLst>
                <a:gs pos="0">
                  <a:srgbClr val="DADADA"/>
                </a:gs>
                <a:gs pos="100000">
                  <a:srgbClr val="FFFFFE"/>
                </a:gs>
              </a:gsLst>
              <a:lin ang="16200000" scaled="0"/>
            </a:gradFill>
            <a:ln w="38100" cap="flat" cmpd="sng">
              <a:solidFill>
                <a:srgbClr val="3D35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2"/>
          <p:cNvSpPr txBox="1">
            <a:spLocks noGrp="1"/>
          </p:cNvSpPr>
          <p:nvPr>
            <p:ph type="title"/>
          </p:nvPr>
        </p:nvSpPr>
        <p:spPr>
          <a:xfrm>
            <a:off x="1451206" y="1129512"/>
            <a:ext cx="5532328" cy="19222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a:spLocks noGrp="1"/>
          </p:cNvSpPr>
          <p:nvPr>
            <p:ph type="pic" idx="2"/>
          </p:nvPr>
        </p:nvSpPr>
        <p:spPr>
          <a:xfrm>
            <a:off x="8124389" y="1122542"/>
            <a:ext cx="2791171" cy="3866327"/>
          </a:xfrm>
          <a:prstGeom prst="rect">
            <a:avLst/>
          </a:prstGeom>
          <a:solidFill>
            <a:srgbClr val="7F7F7F">
              <a:alpha val="80000"/>
            </a:srgbClr>
          </a:solidFill>
          <a:ln>
            <a:noFill/>
          </a:ln>
        </p:spPr>
      </p:sp>
      <p:sp>
        <p:nvSpPr>
          <p:cNvPr id="26" name="Google Shape;26;p22"/>
          <p:cNvSpPr txBox="1">
            <a:spLocks noGrp="1"/>
          </p:cNvSpPr>
          <p:nvPr>
            <p:ph type="body" idx="1"/>
          </p:nvPr>
        </p:nvSpPr>
        <p:spPr>
          <a:xfrm>
            <a:off x="1450329" y="3059600"/>
            <a:ext cx="5524404" cy="209013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27" name="Google Shape;27;p22"/>
          <p:cNvSpPr txBox="1">
            <a:spLocks noGrp="1"/>
          </p:cNvSpPr>
          <p:nvPr>
            <p:ph type="dt" idx="10"/>
          </p:nvPr>
        </p:nvSpPr>
        <p:spPr>
          <a:xfrm>
            <a:off x="1447382" y="5469856"/>
            <a:ext cx="5527351"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1447382" y="318640"/>
            <a:ext cx="5541004"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1449217" y="804889"/>
            <a:ext cx="9293577" cy="105930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1447331" y="2010878"/>
            <a:ext cx="4488654" cy="34485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3" name="Google Shape;33;p23"/>
          <p:cNvSpPr txBox="1">
            <a:spLocks noGrp="1"/>
          </p:cNvSpPr>
          <p:nvPr>
            <p:ph type="body" idx="2"/>
          </p:nvPr>
        </p:nvSpPr>
        <p:spPr>
          <a:xfrm>
            <a:off x="6254140" y="2017343"/>
            <a:ext cx="4488654" cy="344152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4" name="Google Shape;34;p23"/>
          <p:cNvSpPr txBox="1">
            <a:spLocks noGrp="1"/>
          </p:cNvSpPr>
          <p:nvPr>
            <p:ph type="dt" idx="10"/>
          </p:nvPr>
        </p:nvSpPr>
        <p:spPr>
          <a:xfrm>
            <a:off x="7242079"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1451579" y="329307"/>
            <a:ext cx="562677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1447191" y="804163"/>
            <a:ext cx="9295603" cy="10563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1447191" y="2019549"/>
            <a:ext cx="448879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40" name="Google Shape;40;p24"/>
          <p:cNvSpPr txBox="1">
            <a:spLocks noGrp="1"/>
          </p:cNvSpPr>
          <p:nvPr>
            <p:ph type="body" idx="2"/>
          </p:nvPr>
        </p:nvSpPr>
        <p:spPr>
          <a:xfrm>
            <a:off x="1447191" y="2824269"/>
            <a:ext cx="4488794"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1" name="Google Shape;41;p24"/>
          <p:cNvSpPr txBox="1">
            <a:spLocks noGrp="1"/>
          </p:cNvSpPr>
          <p:nvPr>
            <p:ph type="body" idx="3"/>
          </p:nvPr>
        </p:nvSpPr>
        <p:spPr>
          <a:xfrm>
            <a:off x="6256025" y="2023003"/>
            <a:ext cx="448879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42" name="Google Shape;42;p24"/>
          <p:cNvSpPr txBox="1">
            <a:spLocks noGrp="1"/>
          </p:cNvSpPr>
          <p:nvPr>
            <p:ph type="body" idx="4"/>
          </p:nvPr>
        </p:nvSpPr>
        <p:spPr>
          <a:xfrm>
            <a:off x="6256025" y="2821491"/>
            <a:ext cx="4488794"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3" name="Google Shape;43;p24"/>
          <p:cNvSpPr txBox="1">
            <a:spLocks noGrp="1"/>
          </p:cNvSpPr>
          <p:nvPr>
            <p:ph type="dt" idx="10"/>
          </p:nvPr>
        </p:nvSpPr>
        <p:spPr>
          <a:xfrm>
            <a:off x="7242079"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1451579" y="329307"/>
            <a:ext cx="562677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1451579" y="804519"/>
            <a:ext cx="9291215" cy="104923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body" idx="1"/>
          </p:nvPr>
        </p:nvSpPr>
        <p:spPr>
          <a:xfrm>
            <a:off x="1451579" y="2015732"/>
            <a:ext cx="9291215"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9" name="Google Shape;49;p25"/>
          <p:cNvSpPr txBox="1">
            <a:spLocks noGrp="1"/>
          </p:cNvSpPr>
          <p:nvPr>
            <p:ph type="dt" idx="10"/>
          </p:nvPr>
        </p:nvSpPr>
        <p:spPr>
          <a:xfrm>
            <a:off x="7242079"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1451579" y="329307"/>
            <a:ext cx="562677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774423" y="1756130"/>
            <a:ext cx="8643154" cy="196900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Rockwel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1774423" y="3725137"/>
            <a:ext cx="8643154" cy="1093987"/>
          </a:xfrm>
          <a:prstGeom prst="rect">
            <a:avLst/>
          </a:prstGeom>
          <a:noFill/>
          <a:ln>
            <a:noFill/>
          </a:ln>
        </p:spPr>
        <p:txBody>
          <a:bodyPr spcFirstLastPara="1" wrap="square" lIns="91425" tIns="91425" rIns="91425" bIns="45700" anchor="t" anchorCtr="0">
            <a:normAutofit/>
          </a:bodyPr>
          <a:lstStyle>
            <a:lvl1pPr marL="457200" lvl="0" indent="-228600" algn="ctr">
              <a:lnSpc>
                <a:spcPct val="120000"/>
              </a:lnSpc>
              <a:spcBef>
                <a:spcPts val="1000"/>
              </a:spcBef>
              <a:spcAft>
                <a:spcPts val="0"/>
              </a:spcAft>
              <a:buSzPts val="1800"/>
              <a:buNone/>
              <a:defRPr sz="1800">
                <a:solidFill>
                  <a:schemeClr val="lt1"/>
                </a:solidFill>
              </a:defRPr>
            </a:lvl1pPr>
            <a:lvl2pPr marL="914400" lvl="1" indent="-228600" algn="l">
              <a:lnSpc>
                <a:spcPct val="120000"/>
              </a:lnSpc>
              <a:spcBef>
                <a:spcPts val="500"/>
              </a:spcBef>
              <a:spcAft>
                <a:spcPts val="0"/>
              </a:spcAft>
              <a:buSzPts val="1800"/>
              <a:buNone/>
              <a:defRPr sz="1800">
                <a:solidFill>
                  <a:schemeClr val="lt1"/>
                </a:solidFill>
              </a:defRPr>
            </a:lvl2pPr>
            <a:lvl3pPr marL="1371600" lvl="2" indent="-228600" algn="l">
              <a:lnSpc>
                <a:spcPct val="120000"/>
              </a:lnSpc>
              <a:spcBef>
                <a:spcPts val="500"/>
              </a:spcBef>
              <a:spcAft>
                <a:spcPts val="0"/>
              </a:spcAft>
              <a:buSzPts val="1800"/>
              <a:buNone/>
              <a:defRPr sz="1800">
                <a:solidFill>
                  <a:schemeClr val="lt1"/>
                </a:solidFill>
              </a:defRPr>
            </a:lvl3pPr>
            <a:lvl4pPr marL="1828800" lvl="3" indent="-228600" algn="l">
              <a:lnSpc>
                <a:spcPct val="120000"/>
              </a:lnSpc>
              <a:spcBef>
                <a:spcPts val="500"/>
              </a:spcBef>
              <a:spcAft>
                <a:spcPts val="0"/>
              </a:spcAft>
              <a:buSzPts val="1600"/>
              <a:buNone/>
              <a:defRPr sz="1600">
                <a:solidFill>
                  <a:schemeClr val="lt1"/>
                </a:solidFill>
              </a:defRPr>
            </a:lvl4pPr>
            <a:lvl5pPr marL="2286000" lvl="4" indent="-228600" algn="l">
              <a:lnSpc>
                <a:spcPct val="120000"/>
              </a:lnSpc>
              <a:spcBef>
                <a:spcPts val="500"/>
              </a:spcBef>
              <a:spcAft>
                <a:spcPts val="0"/>
              </a:spcAft>
              <a:buSzPts val="1600"/>
              <a:buNone/>
              <a:defRPr sz="1600">
                <a:solidFill>
                  <a:schemeClr val="lt1"/>
                </a:solidFill>
              </a:defRPr>
            </a:lvl5pPr>
            <a:lvl6pPr marL="2743200" lvl="5" indent="-228600" algn="l">
              <a:lnSpc>
                <a:spcPct val="120000"/>
              </a:lnSpc>
              <a:spcBef>
                <a:spcPts val="500"/>
              </a:spcBef>
              <a:spcAft>
                <a:spcPts val="0"/>
              </a:spcAft>
              <a:buSzPts val="1600"/>
              <a:buNone/>
              <a:defRPr sz="1600">
                <a:solidFill>
                  <a:schemeClr val="lt1"/>
                </a:solidFill>
              </a:defRPr>
            </a:lvl6pPr>
            <a:lvl7pPr marL="3200400" lvl="6" indent="-228600" algn="l">
              <a:lnSpc>
                <a:spcPct val="120000"/>
              </a:lnSpc>
              <a:spcBef>
                <a:spcPts val="500"/>
              </a:spcBef>
              <a:spcAft>
                <a:spcPts val="0"/>
              </a:spcAft>
              <a:buSzPts val="1600"/>
              <a:buNone/>
              <a:defRPr sz="1600">
                <a:solidFill>
                  <a:schemeClr val="lt1"/>
                </a:solidFill>
              </a:defRPr>
            </a:lvl7pPr>
            <a:lvl8pPr marL="3657600" lvl="7" indent="-228600" algn="l">
              <a:lnSpc>
                <a:spcPct val="120000"/>
              </a:lnSpc>
              <a:spcBef>
                <a:spcPts val="500"/>
              </a:spcBef>
              <a:spcAft>
                <a:spcPts val="0"/>
              </a:spcAft>
              <a:buSzPts val="1600"/>
              <a:buNone/>
              <a:defRPr sz="1600">
                <a:solidFill>
                  <a:schemeClr val="lt1"/>
                </a:solidFill>
              </a:defRPr>
            </a:lvl8pPr>
            <a:lvl9pPr marL="4114800" lvl="8" indent="-228600" algn="l">
              <a:lnSpc>
                <a:spcPct val="120000"/>
              </a:lnSpc>
              <a:spcBef>
                <a:spcPts val="500"/>
              </a:spcBef>
              <a:spcAft>
                <a:spcPts val="0"/>
              </a:spcAft>
              <a:buSzPts val="1600"/>
              <a:buNone/>
              <a:defRPr sz="1600">
                <a:solidFill>
                  <a:schemeClr val="lt1"/>
                </a:solidFill>
              </a:defRPr>
            </a:lvl9pPr>
          </a:lstStyle>
          <a:p>
            <a:endParaRPr/>
          </a:p>
        </p:txBody>
      </p:sp>
      <p:sp>
        <p:nvSpPr>
          <p:cNvPr id="55" name="Google Shape;55;p26"/>
          <p:cNvSpPr txBox="1">
            <a:spLocks noGrp="1"/>
          </p:cNvSpPr>
          <p:nvPr>
            <p:ph type="dt" idx="10"/>
          </p:nvPr>
        </p:nvSpPr>
        <p:spPr>
          <a:xfrm>
            <a:off x="7242079"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1451579" y="329307"/>
            <a:ext cx="562677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1451579" y="804519"/>
            <a:ext cx="9291215" cy="104923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dt" idx="10"/>
          </p:nvPr>
        </p:nvSpPr>
        <p:spPr>
          <a:xfrm>
            <a:off x="7242079"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1451579" y="329307"/>
            <a:ext cx="562677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28"/>
          <p:cNvSpPr txBox="1">
            <a:spLocks noGrp="1"/>
          </p:cNvSpPr>
          <p:nvPr>
            <p:ph type="dt" idx="10"/>
          </p:nvPr>
        </p:nvSpPr>
        <p:spPr>
          <a:xfrm>
            <a:off x="7242079"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1451579" y="329307"/>
            <a:ext cx="562677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444671" y="798973"/>
            <a:ext cx="2961967" cy="240651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Rockwel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4730324" y="798974"/>
            <a:ext cx="6012470"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29"/>
          <p:cNvSpPr txBox="1">
            <a:spLocks noGrp="1"/>
          </p:cNvSpPr>
          <p:nvPr>
            <p:ph type="body" idx="2"/>
          </p:nvPr>
        </p:nvSpPr>
        <p:spPr>
          <a:xfrm>
            <a:off x="1444671" y="3205491"/>
            <a:ext cx="2961967"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1" name="Google Shape;71;p29"/>
          <p:cNvSpPr txBox="1">
            <a:spLocks noGrp="1"/>
          </p:cNvSpPr>
          <p:nvPr>
            <p:ph type="dt" idx="10"/>
          </p:nvPr>
        </p:nvSpPr>
        <p:spPr>
          <a:xfrm>
            <a:off x="7242079"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1451579" y="329307"/>
            <a:ext cx="562677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4B4B4B"/>
            </a:gs>
            <a:gs pos="100000">
              <a:schemeClr val="dk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1451579" y="804519"/>
            <a:ext cx="9291215" cy="1049235"/>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accent1"/>
              </a:buClr>
              <a:buSzPts val="3200"/>
              <a:buFont typeface="Rockwell"/>
              <a:buNone/>
              <a:defRPr sz="32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1451579" y="2015732"/>
            <a:ext cx="9291215"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lt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lt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lt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lt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8" name="Google Shape;8;p20"/>
          <p:cNvSpPr txBox="1">
            <a:spLocks noGrp="1"/>
          </p:cNvSpPr>
          <p:nvPr>
            <p:ph type="dt" idx="10"/>
          </p:nvPr>
        </p:nvSpPr>
        <p:spPr>
          <a:xfrm>
            <a:off x="7242079" y="330370"/>
            <a:ext cx="3500715"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9" name="Google Shape;9;p20"/>
          <p:cNvSpPr txBox="1">
            <a:spLocks noGrp="1"/>
          </p:cNvSpPr>
          <p:nvPr>
            <p:ph type="ftr" idx="11"/>
          </p:nvPr>
        </p:nvSpPr>
        <p:spPr>
          <a:xfrm>
            <a:off x="1451579" y="329307"/>
            <a:ext cx="562677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10" name="Google Shape;10;p2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Rockwell"/>
                <a:ea typeface="Rockwell"/>
                <a:cs typeface="Rockwell"/>
                <a:sym typeface="Rockwell"/>
              </a:defRPr>
            </a:lvl1pPr>
            <a:lvl2pPr marL="0" marR="0" lvl="1" indent="0" algn="r" rtl="0">
              <a:spcBef>
                <a:spcPts val="0"/>
              </a:spcBef>
              <a:buNone/>
              <a:defRPr sz="2800" b="0" i="0" u="none" strike="noStrike" cap="none">
                <a:solidFill>
                  <a:schemeClr val="accent1"/>
                </a:solidFill>
                <a:latin typeface="Rockwell"/>
                <a:ea typeface="Rockwell"/>
                <a:cs typeface="Rockwell"/>
                <a:sym typeface="Rockwell"/>
              </a:defRPr>
            </a:lvl2pPr>
            <a:lvl3pPr marL="0" marR="0" lvl="2" indent="0" algn="r" rtl="0">
              <a:spcBef>
                <a:spcPts val="0"/>
              </a:spcBef>
              <a:buNone/>
              <a:defRPr sz="2800" b="0" i="0" u="none" strike="noStrike" cap="none">
                <a:solidFill>
                  <a:schemeClr val="accent1"/>
                </a:solidFill>
                <a:latin typeface="Rockwell"/>
                <a:ea typeface="Rockwell"/>
                <a:cs typeface="Rockwell"/>
                <a:sym typeface="Rockwell"/>
              </a:defRPr>
            </a:lvl3pPr>
            <a:lvl4pPr marL="0" marR="0" lvl="3" indent="0" algn="r" rtl="0">
              <a:spcBef>
                <a:spcPts val="0"/>
              </a:spcBef>
              <a:buNone/>
              <a:defRPr sz="2800" b="0" i="0" u="none" strike="noStrike" cap="none">
                <a:solidFill>
                  <a:schemeClr val="accent1"/>
                </a:solidFill>
                <a:latin typeface="Rockwell"/>
                <a:ea typeface="Rockwell"/>
                <a:cs typeface="Rockwell"/>
                <a:sym typeface="Rockwell"/>
              </a:defRPr>
            </a:lvl4pPr>
            <a:lvl5pPr marL="0" marR="0" lvl="4" indent="0" algn="r" rtl="0">
              <a:spcBef>
                <a:spcPts val="0"/>
              </a:spcBef>
              <a:buNone/>
              <a:defRPr sz="2800" b="0" i="0" u="none" strike="noStrike" cap="none">
                <a:solidFill>
                  <a:schemeClr val="accent1"/>
                </a:solidFill>
                <a:latin typeface="Rockwell"/>
                <a:ea typeface="Rockwell"/>
                <a:cs typeface="Rockwell"/>
                <a:sym typeface="Rockwell"/>
              </a:defRPr>
            </a:lvl5pPr>
            <a:lvl6pPr marL="0" marR="0" lvl="5" indent="0" algn="r" rtl="0">
              <a:spcBef>
                <a:spcPts val="0"/>
              </a:spcBef>
              <a:buNone/>
              <a:defRPr sz="2800" b="0" i="0" u="none" strike="noStrike" cap="none">
                <a:solidFill>
                  <a:schemeClr val="accent1"/>
                </a:solidFill>
                <a:latin typeface="Rockwell"/>
                <a:ea typeface="Rockwell"/>
                <a:cs typeface="Rockwell"/>
                <a:sym typeface="Rockwell"/>
              </a:defRPr>
            </a:lvl6pPr>
            <a:lvl7pPr marL="0" marR="0" lvl="6" indent="0" algn="r" rtl="0">
              <a:spcBef>
                <a:spcPts val="0"/>
              </a:spcBef>
              <a:buNone/>
              <a:defRPr sz="2800" b="0" i="0" u="none" strike="noStrike" cap="none">
                <a:solidFill>
                  <a:schemeClr val="accent1"/>
                </a:solidFill>
                <a:latin typeface="Rockwell"/>
                <a:ea typeface="Rockwell"/>
                <a:cs typeface="Rockwell"/>
                <a:sym typeface="Rockwell"/>
              </a:defRPr>
            </a:lvl7pPr>
            <a:lvl8pPr marL="0" marR="0" lvl="7" indent="0" algn="r" rtl="0">
              <a:spcBef>
                <a:spcPts val="0"/>
              </a:spcBef>
              <a:buNone/>
              <a:defRPr sz="2800" b="0" i="0" u="none" strike="noStrike" cap="none">
                <a:solidFill>
                  <a:schemeClr val="accent1"/>
                </a:solidFill>
                <a:latin typeface="Rockwell"/>
                <a:ea typeface="Rockwell"/>
                <a:cs typeface="Rockwell"/>
                <a:sym typeface="Rockwell"/>
              </a:defRPr>
            </a:lvl8pPr>
            <a:lvl9pPr marL="0" marR="0" lvl="8" indent="0" algn="r" rtl="0">
              <a:spcBef>
                <a:spcPts val="0"/>
              </a:spcBef>
              <a:buNone/>
              <a:defRPr sz="2800" b="0" i="0" u="none" strike="noStrike" cap="none">
                <a:solidFill>
                  <a:schemeClr val="accen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20"/>
          <p:cNvSpPr/>
          <p:nvPr/>
        </p:nvSpPr>
        <p:spPr>
          <a:xfrm>
            <a:off x="0" y="3622291"/>
            <a:ext cx="12192000" cy="2505984"/>
          </a:xfrm>
          <a:prstGeom prst="rect">
            <a:avLst/>
          </a:prstGeom>
          <a:gradFill>
            <a:gsLst>
              <a:gs pos="0">
                <a:srgbClr val="454545">
                  <a:alpha val="0"/>
                </a:srgbClr>
              </a:gs>
              <a:gs pos="100000">
                <a:srgbClr val="454545">
                  <a:alpha val="8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0"/>
          <p:cNvPicPr preferRelativeResize="0"/>
          <p:nvPr/>
        </p:nvPicPr>
        <p:blipFill rotWithShape="1">
          <a:blip r:embed="rId15">
            <a:alphaModFix/>
          </a:blip>
          <a:srcRect t="1538" b="-1538"/>
          <a:stretch/>
        </p:blipFill>
        <p:spPr>
          <a:xfrm>
            <a:off x="0" y="6129338"/>
            <a:ext cx="12192000" cy="742950"/>
          </a:xfrm>
          <a:prstGeom prst="rect">
            <a:avLst/>
          </a:prstGeom>
          <a:noFill/>
          <a:ln>
            <a:noFill/>
          </a:ln>
        </p:spPr>
      </p:pic>
      <p:cxnSp>
        <p:nvCxnSpPr>
          <p:cNvPr id="13" name="Google Shape;13;p20"/>
          <p:cNvCxnSpPr/>
          <p:nvPr/>
        </p:nvCxnSpPr>
        <p:spPr>
          <a:xfrm>
            <a:off x="0" y="6138142"/>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c.texas.gov/jobseekers/registered-apprenticeship-training-programs-job-seeker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tccd.edu/academics/academic-help/advising/prior-learning-assessment/professional-credentials/" TargetMode="External"/><Relationship Id="rId4" Type="http://schemas.openxmlformats.org/officeDocument/2006/relationships/hyperlink" Target="https://www.tccd.edu/academics/courses-and-programs/apprenticeship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acc.org/" TargetMode="External"/><Relationship Id="rId7" Type="http://schemas.openxmlformats.org/officeDocument/2006/relationships/hyperlink" Target="https://goapplytexas.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collegeforalltexans.com/" TargetMode="External"/><Relationship Id="rId5" Type="http://schemas.openxmlformats.org/officeDocument/2006/relationships/slide" Target="slide11.xml"/><Relationship Id="rId4" Type="http://schemas.openxmlformats.org/officeDocument/2006/relationships/hyperlink" Target="https://www.tccd.edu/academics/courses-and-programs/programs-a-z/"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isdtx.scriborder.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ailypetition.com/Des-Hutchins-profile-58"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freepngimg.com/png/18122-submit-now-png"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www.collegeforalltexans.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64XGjch-LRIW7syOB75stOvMSk3PZ9U5NTThk5E4h-g/edi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raise.me/" TargetMode="External"/><Relationship Id="rId5" Type="http://schemas.openxmlformats.org/officeDocument/2006/relationships/hyperlink" Target="http://scholarshipopportunity.org/schoolsoup/" TargetMode="External"/><Relationship Id="rId4" Type="http://schemas.openxmlformats.org/officeDocument/2006/relationships/hyperlink" Target="https://www.aisd.net/district/departments/academic-services/transformational-learning/social-and-emotional-learning/guidance-and-counseling/scholarship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www.tsipreview.com/welcome/arlington_hs" TargetMode="External"/><Relationship Id="rId3" Type="http://schemas.openxmlformats.org/officeDocument/2006/relationships/hyperlink" Target="https://studentaid.gov/" TargetMode="External"/><Relationship Id="rId7" Type="http://schemas.openxmlformats.org/officeDocument/2006/relationships/hyperlink" Target="http://www.act.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www.collegeboard.org/" TargetMode="External"/><Relationship Id="rId11" Type="http://schemas.openxmlformats.org/officeDocument/2006/relationships/image" Target="../media/image13.png"/><Relationship Id="rId5" Type="http://schemas.openxmlformats.org/officeDocument/2006/relationships/hyperlink" Target="https://goapplytexas.org/" TargetMode="External"/><Relationship Id="rId10" Type="http://schemas.openxmlformats.org/officeDocument/2006/relationships/hyperlink" Target="http://www.collegeforalltexas.com/" TargetMode="External"/><Relationship Id="rId4" Type="http://schemas.openxmlformats.org/officeDocument/2006/relationships/hyperlink" Target="https://padlet.com/tcheek1/otenqmmgt9ed116q" TargetMode="External"/><Relationship Id="rId9" Type="http://schemas.openxmlformats.org/officeDocument/2006/relationships/hyperlink" Target="http://www.schoolsoup.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slide" Target="slide13.xml"/></Relationships>
</file>

<file path=ppt/slides/_rels/slide24.xml.rels><?xml version="1.0" encoding="UTF-8" standalone="yes"?>
<Relationships xmlns="http://schemas.openxmlformats.org/package/2006/relationships"><Relationship Id="rId3" Type="http://schemas.openxmlformats.org/officeDocument/2006/relationships/hyperlink" Target="https://greenlightlocker.com/register"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drive.google.com/file/d/194eyOlqhZkbc4aqJLlZx6DHKK_hqZF4G/view?usp=sharing" TargetMode="External"/><Relationship Id="rId3" Type="http://schemas.openxmlformats.org/officeDocument/2006/relationships/hyperlink" Target="https://www.youtube.com/watch?v=zTqgVPsfG7E" TargetMode="External"/><Relationship Id="rId7" Type="http://schemas.openxmlformats.org/officeDocument/2006/relationships/hyperlink" Target="https://docs.google.com/presentation/d/1RAHkteBwNyNOtiLF8xq1QBBCW_AbA2tp/edit?usp=drive_link&amp;ouid=113582048824137623595&amp;rtpof=true&amp;sd=true"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drive.google.com/file/d/1KwKKCrxgyJtBpcWHfXXlHE4b0YyA94cQ/view?usp=drive_link" TargetMode="External"/><Relationship Id="rId5" Type="http://schemas.openxmlformats.org/officeDocument/2006/relationships/hyperlink" Target="Updating%20Your%20Locker%20Profile%20&amp;%20Preferences.pdf" TargetMode="External"/><Relationship Id="rId4" Type="http://schemas.openxmlformats.org/officeDocument/2006/relationships/hyperlink" Target="https://drive.google.com/file/d/1d-oelWspOjq6J6CMPJJEAPBRiFaa1Xz8/view?usp=shar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l_OduJvaV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padlet.com/tcheek1/otenqmmgt9ed116q"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orkforcesolutions.net/job-seeker-services/career-trainin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toptrade.school/applying-to-trade-school-requir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774423" y="802298"/>
            <a:ext cx="8637073" cy="2920713"/>
          </a:xfrm>
          <a:prstGeom prst="rect">
            <a:avLst/>
          </a:prstGeom>
          <a:noFill/>
          <a:ln>
            <a:noFill/>
          </a:ln>
        </p:spPr>
        <p:txBody>
          <a:bodyPr spcFirstLastPara="1" wrap="square" lIns="91425" tIns="45700" rIns="91425" bIns="0" anchor="b" anchorCtr="0">
            <a:normAutofit/>
          </a:bodyPr>
          <a:lstStyle/>
          <a:p>
            <a:pPr marL="0" lvl="0" indent="0" algn="ctr" rtl="0">
              <a:lnSpc>
                <a:spcPct val="90000"/>
              </a:lnSpc>
              <a:spcBef>
                <a:spcPts val="0"/>
              </a:spcBef>
              <a:spcAft>
                <a:spcPts val="0"/>
              </a:spcAft>
              <a:buClr>
                <a:schemeClr val="accent1"/>
              </a:buClr>
              <a:buSzPts val="6600"/>
              <a:buFont typeface="Rockwell"/>
              <a:buNone/>
            </a:pPr>
            <a:r>
              <a:rPr lang="en-US"/>
              <a:t>CLASS OF 2025</a:t>
            </a:r>
            <a:endParaRPr/>
          </a:p>
        </p:txBody>
      </p:sp>
      <p:sp>
        <p:nvSpPr>
          <p:cNvPr id="91" name="Google Shape;91;p1"/>
          <p:cNvSpPr txBox="1">
            <a:spLocks noGrp="1"/>
          </p:cNvSpPr>
          <p:nvPr>
            <p:ph type="subTitle" idx="1"/>
          </p:nvPr>
        </p:nvSpPr>
        <p:spPr>
          <a:xfrm>
            <a:off x="1774424" y="3724074"/>
            <a:ext cx="8637072" cy="977621"/>
          </a:xfrm>
          <a:prstGeom prst="rect">
            <a:avLst/>
          </a:prstGeom>
          <a:noFill/>
          <a:ln>
            <a:noFill/>
          </a:ln>
        </p:spPr>
        <p:txBody>
          <a:bodyPr spcFirstLastPara="1" wrap="square" lIns="91425" tIns="91425" rIns="91425" bIns="91425" anchor="t" anchorCtr="0">
            <a:normAutofit/>
          </a:bodyPr>
          <a:lstStyle/>
          <a:p>
            <a:pPr marL="0" lvl="0" indent="0" algn="ctr" rtl="0">
              <a:lnSpc>
                <a:spcPct val="120000"/>
              </a:lnSpc>
              <a:spcBef>
                <a:spcPts val="0"/>
              </a:spcBef>
              <a:spcAft>
                <a:spcPts val="0"/>
              </a:spcAft>
              <a:buSzPts val="1800"/>
              <a:buNone/>
            </a:pPr>
            <a:r>
              <a:rPr lang="en-US"/>
              <a:t>SENIOR UPDATE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1447191" y="804163"/>
            <a:ext cx="9295603" cy="10563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MORE POSSIBILITIES</a:t>
            </a:r>
            <a:endParaRPr/>
          </a:p>
        </p:txBody>
      </p:sp>
      <p:sp>
        <p:nvSpPr>
          <p:cNvPr id="159" name="Google Shape;159;p10"/>
          <p:cNvSpPr txBox="1">
            <a:spLocks noGrp="1"/>
          </p:cNvSpPr>
          <p:nvPr>
            <p:ph type="body" idx="1"/>
          </p:nvPr>
        </p:nvSpPr>
        <p:spPr>
          <a:xfrm>
            <a:off x="339154" y="1782881"/>
            <a:ext cx="4297392" cy="51925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APPRENTICESHIPS</a:t>
            </a:r>
            <a:endParaRPr/>
          </a:p>
        </p:txBody>
      </p:sp>
      <p:sp>
        <p:nvSpPr>
          <p:cNvPr id="160" name="Google Shape;160;p10"/>
          <p:cNvSpPr txBox="1">
            <a:spLocks noGrp="1"/>
          </p:cNvSpPr>
          <p:nvPr>
            <p:ph type="body" idx="2"/>
          </p:nvPr>
        </p:nvSpPr>
        <p:spPr>
          <a:xfrm>
            <a:off x="182880" y="2302136"/>
            <a:ext cx="5753105" cy="374366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700"/>
              <a:buNone/>
            </a:pPr>
            <a:r>
              <a:rPr lang="en-US" sz="1700"/>
              <a:t>An apprenticeships is the process of learning a skilled occupation through paid on the job training under a trained professional.</a:t>
            </a:r>
            <a:endParaRPr/>
          </a:p>
          <a:p>
            <a:pPr marL="228600" lvl="0" indent="-228600" algn="l" rtl="0">
              <a:lnSpc>
                <a:spcPct val="120000"/>
              </a:lnSpc>
              <a:spcBef>
                <a:spcPts val="1000"/>
              </a:spcBef>
              <a:spcAft>
                <a:spcPts val="0"/>
              </a:spcAft>
              <a:buSzPts val="2000"/>
              <a:buChar char="•"/>
            </a:pPr>
            <a:r>
              <a:rPr lang="en-US"/>
              <a:t>App process:  Find the apprenticeships and then each has its own application process.  For more information:</a:t>
            </a:r>
            <a:endParaRPr/>
          </a:p>
          <a:p>
            <a:pPr marL="228600" lvl="0" indent="-228600" algn="l" rtl="0">
              <a:lnSpc>
                <a:spcPct val="120000"/>
              </a:lnSpc>
              <a:spcBef>
                <a:spcPts val="1000"/>
              </a:spcBef>
              <a:spcAft>
                <a:spcPts val="0"/>
              </a:spcAft>
              <a:buSzPts val="2000"/>
              <a:buChar char="•"/>
            </a:pPr>
            <a:r>
              <a:rPr lang="en-US" u="sng">
                <a:solidFill>
                  <a:schemeClr val="hlink"/>
                </a:solidFill>
                <a:hlinkClick r:id="rId3"/>
              </a:rPr>
              <a:t>Texas Workforce Commision Apprenticeships</a:t>
            </a:r>
            <a:endParaRPr/>
          </a:p>
          <a:p>
            <a:pPr marL="228600" lvl="0" indent="-228600" algn="l" rtl="0">
              <a:lnSpc>
                <a:spcPct val="120000"/>
              </a:lnSpc>
              <a:spcBef>
                <a:spcPts val="1000"/>
              </a:spcBef>
              <a:spcAft>
                <a:spcPts val="0"/>
              </a:spcAft>
              <a:buSzPts val="2000"/>
              <a:buChar char="•"/>
            </a:pPr>
            <a:r>
              <a:rPr lang="en-US" u="sng">
                <a:solidFill>
                  <a:schemeClr val="hlink"/>
                </a:solidFill>
                <a:hlinkClick r:id="rId4"/>
              </a:rPr>
              <a:t>TCC Apprenticeship Programs</a:t>
            </a:r>
            <a:endParaRPr/>
          </a:p>
        </p:txBody>
      </p:sp>
      <p:sp>
        <p:nvSpPr>
          <p:cNvPr id="161" name="Google Shape;161;p10"/>
          <p:cNvSpPr txBox="1">
            <a:spLocks noGrp="1"/>
          </p:cNvSpPr>
          <p:nvPr>
            <p:ph type="body" idx="3"/>
          </p:nvPr>
        </p:nvSpPr>
        <p:spPr>
          <a:xfrm>
            <a:off x="6254000" y="1782881"/>
            <a:ext cx="4488794" cy="55810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CERTIFICATION </a:t>
            </a:r>
            <a:endParaRPr/>
          </a:p>
        </p:txBody>
      </p:sp>
      <p:sp>
        <p:nvSpPr>
          <p:cNvPr id="162" name="Google Shape;162;p10"/>
          <p:cNvSpPr txBox="1">
            <a:spLocks noGrp="1"/>
          </p:cNvSpPr>
          <p:nvPr>
            <p:ph type="body" idx="4"/>
          </p:nvPr>
        </p:nvSpPr>
        <p:spPr>
          <a:xfrm>
            <a:off x="6256025" y="2340985"/>
            <a:ext cx="5545114" cy="370481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600"/>
              <a:buNone/>
            </a:pPr>
            <a:r>
              <a:rPr lang="en-US" sz="1600"/>
              <a:t>Certifications are credentials that you earn in to show you have a specific skill such surgical tech, web developer, pipefitter, etc.  Usually done through a 2 year college or trade school. </a:t>
            </a:r>
            <a:endParaRPr/>
          </a:p>
          <a:p>
            <a:pPr marL="0" lvl="0" indent="0" algn="l" rtl="0">
              <a:lnSpc>
                <a:spcPct val="120000"/>
              </a:lnSpc>
              <a:spcBef>
                <a:spcPts val="1000"/>
              </a:spcBef>
              <a:spcAft>
                <a:spcPts val="0"/>
              </a:spcAft>
              <a:buSzPts val="2000"/>
              <a:buNone/>
            </a:pPr>
            <a:r>
              <a:rPr lang="en-US"/>
              <a:t>App Process: apply to the program through the website.  </a:t>
            </a:r>
            <a:endParaRPr/>
          </a:p>
          <a:p>
            <a:pPr marL="0" lvl="0" indent="0" algn="l" rtl="0">
              <a:lnSpc>
                <a:spcPct val="120000"/>
              </a:lnSpc>
              <a:spcBef>
                <a:spcPts val="1000"/>
              </a:spcBef>
              <a:spcAft>
                <a:spcPts val="0"/>
              </a:spcAft>
              <a:buSzPts val="2000"/>
              <a:buNone/>
            </a:pPr>
            <a:r>
              <a:rPr lang="en-US" u="sng">
                <a:solidFill>
                  <a:schemeClr val="hlink"/>
                </a:solidFill>
                <a:hlinkClick r:id="rId5"/>
              </a:rPr>
              <a:t>TCC Workforce Certifications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1447191" y="804163"/>
            <a:ext cx="9295603" cy="10563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AND EVEN MORE POSSIBILITIES</a:t>
            </a:r>
            <a:endParaRPr/>
          </a:p>
        </p:txBody>
      </p:sp>
      <p:sp>
        <p:nvSpPr>
          <p:cNvPr id="168" name="Google Shape;168;p11"/>
          <p:cNvSpPr txBox="1">
            <a:spLocks noGrp="1"/>
          </p:cNvSpPr>
          <p:nvPr>
            <p:ph type="body" idx="1"/>
          </p:nvPr>
        </p:nvSpPr>
        <p:spPr>
          <a:xfrm>
            <a:off x="339154" y="1782881"/>
            <a:ext cx="4297392" cy="51925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COMMUNITY COLLEGE</a:t>
            </a:r>
            <a:endParaRPr/>
          </a:p>
        </p:txBody>
      </p:sp>
      <p:sp>
        <p:nvSpPr>
          <p:cNvPr id="169" name="Google Shape;169;p11"/>
          <p:cNvSpPr txBox="1">
            <a:spLocks noGrp="1"/>
          </p:cNvSpPr>
          <p:nvPr>
            <p:ph type="body" idx="2"/>
          </p:nvPr>
        </p:nvSpPr>
        <p:spPr>
          <a:xfrm>
            <a:off x="182880" y="2302136"/>
            <a:ext cx="5753105" cy="374366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2000"/>
              <a:buNone/>
            </a:pPr>
            <a:r>
              <a:rPr lang="en-US"/>
              <a:t>Two year schools that provide postsecondary programs from certifications to pathways to four year degrees.  More affordable, accept all financial aid.  Such as TCC, Navarro, </a:t>
            </a:r>
            <a:endParaRPr/>
          </a:p>
          <a:p>
            <a:pPr marL="0" lvl="0" indent="0" algn="l" rtl="0">
              <a:lnSpc>
                <a:spcPct val="120000"/>
              </a:lnSpc>
              <a:spcBef>
                <a:spcPts val="1000"/>
              </a:spcBef>
              <a:spcAft>
                <a:spcPts val="0"/>
              </a:spcAft>
              <a:buSzPts val="2000"/>
              <a:buNone/>
            </a:pPr>
            <a:r>
              <a:rPr lang="en-US"/>
              <a:t>App Process:  apply online at applytexas</a:t>
            </a:r>
            <a:endParaRPr/>
          </a:p>
          <a:p>
            <a:pPr marL="228600" lvl="0" indent="-228600" algn="l" rtl="0">
              <a:lnSpc>
                <a:spcPct val="120000"/>
              </a:lnSpc>
              <a:spcBef>
                <a:spcPts val="1000"/>
              </a:spcBef>
              <a:spcAft>
                <a:spcPts val="0"/>
              </a:spcAft>
              <a:buSzPts val="2000"/>
              <a:buChar char="•"/>
            </a:pPr>
            <a:r>
              <a:rPr lang="en-US"/>
              <a:t>For a list of all community colleges in Texas:  Information for TCC and what they offer:  </a:t>
            </a:r>
            <a:endParaRPr/>
          </a:p>
          <a:p>
            <a:pPr marL="228600" lvl="0" indent="-228600" algn="l" rtl="0">
              <a:lnSpc>
                <a:spcPct val="120000"/>
              </a:lnSpc>
              <a:spcBef>
                <a:spcPts val="1000"/>
              </a:spcBef>
              <a:spcAft>
                <a:spcPts val="0"/>
              </a:spcAft>
              <a:buSzPts val="2000"/>
              <a:buChar char="•"/>
            </a:pPr>
            <a:r>
              <a:rPr lang="en-US" u="sng">
                <a:solidFill>
                  <a:schemeClr val="hlink"/>
                </a:solidFill>
                <a:hlinkClick r:id="rId3"/>
              </a:rPr>
              <a:t>Texas Association of Community Colleges</a:t>
            </a:r>
            <a:endParaRPr u="sng">
              <a:solidFill>
                <a:schemeClr val="hlink"/>
              </a:solidFill>
              <a:hlinkClick r:id="rId4"/>
            </a:endParaRPr>
          </a:p>
          <a:p>
            <a:pPr marL="228600" lvl="0" indent="-228600" algn="l" rtl="0">
              <a:lnSpc>
                <a:spcPct val="120000"/>
              </a:lnSpc>
              <a:spcBef>
                <a:spcPts val="1000"/>
              </a:spcBef>
              <a:spcAft>
                <a:spcPts val="0"/>
              </a:spcAft>
              <a:buSzPts val="2000"/>
              <a:buChar char="•"/>
            </a:pPr>
            <a:r>
              <a:rPr lang="en-US" u="sng">
                <a:solidFill>
                  <a:schemeClr val="hlink"/>
                </a:solidFill>
                <a:hlinkClick r:id="rId4"/>
              </a:rPr>
              <a:t>TCC Academic Programs</a:t>
            </a:r>
            <a:endParaRPr u="sng">
              <a:solidFill>
                <a:schemeClr val="hlink"/>
              </a:solidFill>
              <a:hlinkClick r:id="rId5" action="ppaction://hlinksldjump"/>
            </a:endParaRPr>
          </a:p>
          <a:p>
            <a:pPr marL="228600" lvl="0" indent="-101600" algn="l" rtl="0">
              <a:lnSpc>
                <a:spcPct val="120000"/>
              </a:lnSpc>
              <a:spcBef>
                <a:spcPts val="1000"/>
              </a:spcBef>
              <a:spcAft>
                <a:spcPts val="0"/>
              </a:spcAft>
              <a:buSzPts val="2000"/>
              <a:buNone/>
            </a:pPr>
            <a:endParaRPr u="sng">
              <a:solidFill>
                <a:schemeClr val="hlink"/>
              </a:solidFill>
              <a:hlinkClick r:id="rId5" action="ppaction://hlinksldjump"/>
            </a:endParaRPr>
          </a:p>
        </p:txBody>
      </p:sp>
      <p:sp>
        <p:nvSpPr>
          <p:cNvPr id="170" name="Google Shape;170;p11"/>
          <p:cNvSpPr txBox="1">
            <a:spLocks noGrp="1"/>
          </p:cNvSpPr>
          <p:nvPr>
            <p:ph type="body" idx="3"/>
          </p:nvPr>
        </p:nvSpPr>
        <p:spPr>
          <a:xfrm>
            <a:off x="6256025" y="1763456"/>
            <a:ext cx="4488900" cy="558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FOUR YEAR UNIVERSITIES</a:t>
            </a:r>
            <a:endParaRPr/>
          </a:p>
        </p:txBody>
      </p:sp>
      <p:sp>
        <p:nvSpPr>
          <p:cNvPr id="171" name="Google Shape;171;p11"/>
          <p:cNvSpPr txBox="1">
            <a:spLocks noGrp="1"/>
          </p:cNvSpPr>
          <p:nvPr>
            <p:ph type="body" idx="4"/>
          </p:nvPr>
        </p:nvSpPr>
        <p:spPr>
          <a:xfrm>
            <a:off x="6256025" y="2340985"/>
            <a:ext cx="5545114" cy="370481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1600"/>
              <a:buNone/>
            </a:pPr>
            <a:r>
              <a:rPr lang="en-US"/>
              <a:t>Four year universities offer a full bachelors degree.  These are degrees required for certain careers such as law, medicine, teaching, engineering, etc.</a:t>
            </a:r>
            <a:endParaRPr sz="2400"/>
          </a:p>
          <a:p>
            <a:pPr marL="0" lvl="0" indent="0" algn="l" rtl="0">
              <a:lnSpc>
                <a:spcPct val="120000"/>
              </a:lnSpc>
              <a:spcBef>
                <a:spcPts val="1000"/>
              </a:spcBef>
              <a:spcAft>
                <a:spcPts val="0"/>
              </a:spcAft>
              <a:buSzPts val="2000"/>
              <a:buNone/>
            </a:pPr>
            <a:r>
              <a:rPr lang="en-US"/>
              <a:t>App Process:  in Texas use applytexas, for out of state schools check the school’s website for application process.</a:t>
            </a:r>
            <a:endParaRPr/>
          </a:p>
          <a:p>
            <a:pPr marL="228600" lvl="0" indent="-228600" algn="l" rtl="0">
              <a:lnSpc>
                <a:spcPct val="120000"/>
              </a:lnSpc>
              <a:spcBef>
                <a:spcPts val="1000"/>
              </a:spcBef>
              <a:spcAft>
                <a:spcPts val="0"/>
              </a:spcAft>
              <a:buSzPts val="2000"/>
              <a:buChar char="•"/>
            </a:pPr>
            <a:r>
              <a:rPr lang="en-US" u="sng">
                <a:solidFill>
                  <a:schemeClr val="hlink"/>
                </a:solidFill>
                <a:hlinkClick r:id="rId6"/>
              </a:rPr>
              <a:t>College for All Texans</a:t>
            </a:r>
            <a:endParaRPr/>
          </a:p>
          <a:p>
            <a:pPr marL="228600" lvl="0" indent="-228600" algn="l" rtl="0">
              <a:lnSpc>
                <a:spcPct val="120000"/>
              </a:lnSpc>
              <a:spcBef>
                <a:spcPts val="1000"/>
              </a:spcBef>
              <a:spcAft>
                <a:spcPts val="0"/>
              </a:spcAft>
              <a:buSzPts val="2000"/>
              <a:buChar char="•"/>
            </a:pPr>
            <a:r>
              <a:rPr lang="en-US" u="sng">
                <a:solidFill>
                  <a:schemeClr val="hlink"/>
                </a:solidFill>
                <a:hlinkClick r:id="rId7"/>
              </a:rPr>
              <a:t>Apply Texas</a:t>
            </a:r>
            <a:endParaRPr/>
          </a:p>
          <a:p>
            <a:pPr marL="228600" lvl="0" indent="-101600" algn="l" rtl="0">
              <a:lnSpc>
                <a:spcPct val="120000"/>
              </a:lnSpc>
              <a:spcBef>
                <a:spcPts val="1000"/>
              </a:spcBef>
              <a:spcAft>
                <a:spcPts val="0"/>
              </a:spcAft>
              <a:buSzPts val="2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1447191" y="804163"/>
            <a:ext cx="9295603" cy="10563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HOW DO I GET THE FORMS I NEED TO APPLY:</a:t>
            </a:r>
            <a:endParaRPr/>
          </a:p>
        </p:txBody>
      </p:sp>
      <p:sp>
        <p:nvSpPr>
          <p:cNvPr id="177" name="Google Shape;177;p12"/>
          <p:cNvSpPr txBox="1">
            <a:spLocks noGrp="1"/>
          </p:cNvSpPr>
          <p:nvPr>
            <p:ph type="body" idx="1"/>
          </p:nvPr>
        </p:nvSpPr>
        <p:spPr>
          <a:xfrm>
            <a:off x="355002" y="1622031"/>
            <a:ext cx="4488794" cy="8019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TRANSCRIPTS	</a:t>
            </a:r>
            <a:endParaRPr/>
          </a:p>
        </p:txBody>
      </p:sp>
      <p:sp>
        <p:nvSpPr>
          <p:cNvPr id="178" name="Google Shape;178;p12"/>
          <p:cNvSpPr txBox="1">
            <a:spLocks noGrp="1"/>
          </p:cNvSpPr>
          <p:nvPr>
            <p:ph type="body" idx="2"/>
          </p:nvPr>
        </p:nvSpPr>
        <p:spPr>
          <a:xfrm>
            <a:off x="355002" y="2423974"/>
            <a:ext cx="5580983" cy="352500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2000"/>
              <a:buNone/>
            </a:pPr>
            <a:r>
              <a:rPr lang="en-US"/>
              <a:t>Transcripts must be ordered online at</a:t>
            </a:r>
            <a:endParaRPr/>
          </a:p>
          <a:p>
            <a:pPr marL="0" lvl="0" indent="0" algn="l" rtl="0">
              <a:lnSpc>
                <a:spcPct val="120000"/>
              </a:lnSpc>
              <a:spcBef>
                <a:spcPts val="1000"/>
              </a:spcBef>
              <a:spcAft>
                <a:spcPts val="0"/>
              </a:spcAft>
              <a:buSzPts val="2000"/>
              <a:buNone/>
            </a:pPr>
            <a:r>
              <a:rPr lang="en-US"/>
              <a:t> </a:t>
            </a:r>
            <a:r>
              <a:rPr lang="en-US" u="sng">
                <a:solidFill>
                  <a:schemeClr val="hlink"/>
                </a:solidFill>
                <a:hlinkClick r:id="rId3"/>
              </a:rPr>
              <a:t>Transcript Ordering</a:t>
            </a:r>
            <a:endParaRPr/>
          </a:p>
          <a:p>
            <a:pPr marL="0" lvl="0" indent="0" algn="l" rtl="0">
              <a:lnSpc>
                <a:spcPct val="120000"/>
              </a:lnSpc>
              <a:spcBef>
                <a:spcPts val="1000"/>
              </a:spcBef>
              <a:spcAft>
                <a:spcPts val="0"/>
              </a:spcAft>
              <a:buSzPts val="2000"/>
              <a:buNone/>
            </a:pPr>
            <a:r>
              <a:rPr lang="en-US"/>
              <a:t>Two types of transcripts:  official and unofficial.  All applications will require an official.  Scholarships and others will specify if they need an official or unofficial.</a:t>
            </a:r>
            <a:endParaRPr/>
          </a:p>
          <a:p>
            <a:pPr marL="228600" lvl="0" indent="-228600" algn="l" rtl="0">
              <a:lnSpc>
                <a:spcPct val="120000"/>
              </a:lnSpc>
              <a:spcBef>
                <a:spcPts val="1000"/>
              </a:spcBef>
              <a:spcAft>
                <a:spcPts val="0"/>
              </a:spcAft>
              <a:buSzPts val="2000"/>
              <a:buChar char="•"/>
            </a:pPr>
            <a:r>
              <a:rPr lang="en-US"/>
              <a:t>Transcripts CANNOT be printed and handed to you.  They must be ordered online.</a:t>
            </a:r>
            <a:endParaRPr/>
          </a:p>
          <a:p>
            <a:pPr marL="228600" lvl="0" indent="-101600" algn="l" rtl="0">
              <a:lnSpc>
                <a:spcPct val="120000"/>
              </a:lnSpc>
              <a:spcBef>
                <a:spcPts val="1000"/>
              </a:spcBef>
              <a:spcAft>
                <a:spcPts val="0"/>
              </a:spcAft>
              <a:buSzPts val="2000"/>
              <a:buNone/>
            </a:pPr>
            <a:endParaRPr/>
          </a:p>
        </p:txBody>
      </p:sp>
      <p:sp>
        <p:nvSpPr>
          <p:cNvPr id="179" name="Google Shape;179;p12"/>
          <p:cNvSpPr txBox="1">
            <a:spLocks noGrp="1"/>
          </p:cNvSpPr>
          <p:nvPr>
            <p:ph type="body" idx="3"/>
          </p:nvPr>
        </p:nvSpPr>
        <p:spPr>
          <a:xfrm>
            <a:off x="6256025" y="1622031"/>
            <a:ext cx="4488794" cy="80223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RECOMMENDATION LETTERS</a:t>
            </a:r>
            <a:endParaRPr/>
          </a:p>
        </p:txBody>
      </p:sp>
      <p:sp>
        <p:nvSpPr>
          <p:cNvPr id="180" name="Google Shape;180;p12"/>
          <p:cNvSpPr txBox="1">
            <a:spLocks noGrp="1"/>
          </p:cNvSpPr>
          <p:nvPr>
            <p:ph type="body" idx="4"/>
          </p:nvPr>
        </p:nvSpPr>
        <p:spPr>
          <a:xfrm>
            <a:off x="6256025" y="2423975"/>
            <a:ext cx="5609660" cy="402143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a:t>Recommendation letters are letters written for you to submit as a quality reference for yourself.  They can be written by teachers, family adult friends, counselors, administrators, etc.</a:t>
            </a:r>
            <a:endParaRPr/>
          </a:p>
          <a:p>
            <a:pPr marL="0" lvl="0" indent="0" algn="l" rtl="0">
              <a:lnSpc>
                <a:spcPct val="120000"/>
              </a:lnSpc>
              <a:spcBef>
                <a:spcPts val="1000"/>
              </a:spcBef>
              <a:spcAft>
                <a:spcPts val="0"/>
              </a:spcAft>
              <a:buSzPts val="2000"/>
              <a:buNone/>
            </a:pPr>
            <a:r>
              <a:rPr lang="en-US"/>
              <a:t>You should always give a recommender at least a week to write you a letter</a:t>
            </a:r>
            <a:endParaRPr/>
          </a:p>
          <a:p>
            <a:pPr marL="0" lvl="0" indent="0" algn="l" rtl="0">
              <a:lnSpc>
                <a:spcPct val="120000"/>
              </a:lnSpc>
              <a:spcBef>
                <a:spcPts val="1000"/>
              </a:spcBef>
              <a:spcAft>
                <a:spcPts val="0"/>
              </a:spcAft>
              <a:buSzPts val="2000"/>
              <a:buNone/>
            </a:pPr>
            <a:r>
              <a:rPr lang="en-US"/>
              <a:t>Provide a resume to anyone you ask to write you a letter or you may use this </a:t>
            </a:r>
            <a:r>
              <a:rPr lang="en-US" u="sng">
                <a:solidFill>
                  <a:schemeClr val="hlink"/>
                </a:solidFill>
                <a:hlinkClick r:id="rId4"/>
              </a:rPr>
              <a:t>form.</a:t>
            </a:r>
            <a:endParaRPr/>
          </a:p>
          <a:p>
            <a:pPr marL="0" lvl="0" indent="0" algn="l" rtl="0">
              <a:lnSpc>
                <a:spcPct val="120000"/>
              </a:lnSpc>
              <a:spcBef>
                <a:spcPts val="1000"/>
              </a:spcBef>
              <a:spcAft>
                <a:spcPts val="0"/>
              </a:spcAft>
              <a:buSzPts val="2000"/>
              <a:buNone/>
            </a:pPr>
            <a:endParaRPr/>
          </a:p>
          <a:p>
            <a:pPr marL="0" lvl="0" indent="0" algn="l" rtl="0">
              <a:lnSpc>
                <a:spcPct val="120000"/>
              </a:lnSpc>
              <a:spcBef>
                <a:spcPts val="1000"/>
              </a:spcBef>
              <a:spcAft>
                <a:spcPts val="0"/>
              </a:spcAft>
              <a:buSzPts val="2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1451206" y="1129512"/>
            <a:ext cx="5532328" cy="1151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HOW DO I PAY FOR ALL THIS?</a:t>
            </a:r>
            <a:endParaRPr/>
          </a:p>
        </p:txBody>
      </p:sp>
      <p:sp>
        <p:nvSpPr>
          <p:cNvPr id="186" name="Google Shape;186;p13"/>
          <p:cNvSpPr txBox="1">
            <a:spLocks noGrp="1"/>
          </p:cNvSpPr>
          <p:nvPr>
            <p:ph type="body" idx="1"/>
          </p:nvPr>
        </p:nvSpPr>
        <p:spPr>
          <a:xfrm>
            <a:off x="1450329" y="2355925"/>
            <a:ext cx="5524404" cy="2793809"/>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1800"/>
              <a:buNone/>
            </a:pPr>
            <a:r>
              <a:rPr lang="en-US"/>
              <a:t>There are four main ways to pay for post secondary plans:</a:t>
            </a:r>
            <a:endParaRPr/>
          </a:p>
          <a:p>
            <a:pPr marL="0" lvl="0" indent="0" algn="ctr" rtl="0">
              <a:lnSpc>
                <a:spcPct val="120000"/>
              </a:lnSpc>
              <a:spcBef>
                <a:spcPts val="1000"/>
              </a:spcBef>
              <a:spcAft>
                <a:spcPts val="0"/>
              </a:spcAft>
              <a:buSzPts val="1800"/>
              <a:buNone/>
            </a:pPr>
            <a:r>
              <a:rPr lang="en-US"/>
              <a:t>FAFSA/TAFSA</a:t>
            </a:r>
            <a:endParaRPr/>
          </a:p>
          <a:p>
            <a:pPr marL="0" lvl="0" indent="0" algn="ctr" rtl="0">
              <a:lnSpc>
                <a:spcPct val="120000"/>
              </a:lnSpc>
              <a:spcBef>
                <a:spcPts val="1000"/>
              </a:spcBef>
              <a:spcAft>
                <a:spcPts val="0"/>
              </a:spcAft>
              <a:buSzPts val="1800"/>
              <a:buNone/>
            </a:pPr>
            <a:r>
              <a:rPr lang="en-US"/>
              <a:t>Student Loans</a:t>
            </a:r>
            <a:endParaRPr/>
          </a:p>
          <a:p>
            <a:pPr marL="0" lvl="0" indent="0" algn="ctr" rtl="0">
              <a:lnSpc>
                <a:spcPct val="120000"/>
              </a:lnSpc>
              <a:spcBef>
                <a:spcPts val="1000"/>
              </a:spcBef>
              <a:spcAft>
                <a:spcPts val="0"/>
              </a:spcAft>
              <a:buSzPts val="1800"/>
              <a:buNone/>
            </a:pPr>
            <a:r>
              <a:rPr lang="en-US"/>
              <a:t>Scholarships</a:t>
            </a:r>
            <a:endParaRPr/>
          </a:p>
          <a:p>
            <a:pPr marL="0" lvl="0" indent="0" algn="ctr" rtl="0">
              <a:lnSpc>
                <a:spcPct val="120000"/>
              </a:lnSpc>
              <a:spcBef>
                <a:spcPts val="1000"/>
              </a:spcBef>
              <a:spcAft>
                <a:spcPts val="0"/>
              </a:spcAft>
              <a:buSzPts val="1800"/>
              <a:buNone/>
            </a:pPr>
            <a:r>
              <a:rPr lang="en-US"/>
              <a:t>Personal Savings</a:t>
            </a:r>
            <a:endParaRPr/>
          </a:p>
        </p:txBody>
      </p:sp>
      <p:pic>
        <p:nvPicPr>
          <p:cNvPr id="187" name="Google Shape;187;p13"/>
          <p:cNvPicPr preferRelativeResize="0">
            <a:picLocks noGrp="1"/>
          </p:cNvPicPr>
          <p:nvPr>
            <p:ph type="pic" idx="2"/>
          </p:nvPr>
        </p:nvPicPr>
        <p:blipFill rotWithShape="1">
          <a:blip r:embed="rId3">
            <a:alphaModFix/>
          </a:blip>
          <a:srcRect l="26591" r="26591"/>
          <a:stretch/>
        </p:blipFill>
        <p:spPr>
          <a:xfrm>
            <a:off x="8124389" y="1122542"/>
            <a:ext cx="2791171" cy="3866327"/>
          </a:xfrm>
          <a:prstGeom prst="rect">
            <a:avLst/>
          </a:prstGeom>
          <a:solidFill>
            <a:srgbClr val="7F7F7F">
              <a:alpha val="80000"/>
            </a:srgbClr>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BAF6-C59E-4AAC-ACD3-9D9453C765D5}"/>
              </a:ext>
            </a:extLst>
          </p:cNvPr>
          <p:cNvSpPr>
            <a:spLocks noGrp="1"/>
          </p:cNvSpPr>
          <p:nvPr>
            <p:ph type="title"/>
          </p:nvPr>
        </p:nvSpPr>
        <p:spPr>
          <a:xfrm>
            <a:off x="122026" y="181582"/>
            <a:ext cx="5532328" cy="666830"/>
          </a:xfrm>
        </p:spPr>
        <p:txBody>
          <a:bodyPr/>
          <a:lstStyle/>
          <a:p>
            <a:r>
              <a:rPr lang="en-US" dirty="0"/>
              <a:t>Free/Reduced Lunch	</a:t>
            </a:r>
          </a:p>
        </p:txBody>
      </p:sp>
      <p:sp>
        <p:nvSpPr>
          <p:cNvPr id="4" name="Text Placeholder 3">
            <a:extLst>
              <a:ext uri="{FF2B5EF4-FFF2-40B4-BE49-F238E27FC236}">
                <a16:creationId xmlns:a16="http://schemas.microsoft.com/office/drawing/2014/main" id="{B07E4498-7269-4CB2-A7D4-515B4C950AE7}"/>
              </a:ext>
            </a:extLst>
          </p:cNvPr>
          <p:cNvSpPr>
            <a:spLocks noGrp="1"/>
          </p:cNvSpPr>
          <p:nvPr>
            <p:ph type="body" idx="1"/>
          </p:nvPr>
        </p:nvSpPr>
        <p:spPr>
          <a:xfrm>
            <a:off x="122026" y="1121789"/>
            <a:ext cx="7202601" cy="4496585"/>
          </a:xfrm>
        </p:spPr>
        <p:txBody>
          <a:bodyPr/>
          <a:lstStyle/>
          <a:p>
            <a:r>
              <a:rPr lang="en-US" dirty="0"/>
              <a:t>If you qualify for Free/Reduced Lunch you will be eligible for fee waivers to cover the cost of SAT/ACT and college waivers.</a:t>
            </a:r>
          </a:p>
          <a:p>
            <a:r>
              <a:rPr lang="en-US" dirty="0"/>
              <a:t>Go to AISD.net </a:t>
            </a:r>
          </a:p>
          <a:p>
            <a:endParaRPr lang="en-US" dirty="0"/>
          </a:p>
          <a:p>
            <a:r>
              <a:rPr lang="en-US" dirty="0"/>
              <a:t>Departments </a:t>
            </a:r>
          </a:p>
          <a:p>
            <a:endParaRPr lang="en-US" dirty="0"/>
          </a:p>
          <a:p>
            <a:r>
              <a:rPr lang="en-US" dirty="0"/>
              <a:t>Food and Nutrition</a:t>
            </a:r>
          </a:p>
          <a:p>
            <a:endParaRPr lang="en-US" dirty="0"/>
          </a:p>
        </p:txBody>
      </p:sp>
      <p:pic>
        <p:nvPicPr>
          <p:cNvPr id="10" name="Picture Placeholder 9">
            <a:extLst>
              <a:ext uri="{FF2B5EF4-FFF2-40B4-BE49-F238E27FC236}">
                <a16:creationId xmlns:a16="http://schemas.microsoft.com/office/drawing/2014/main" id="{B8F90543-CF3F-4CB8-B024-FBA00E5AE2F7}"/>
              </a:ext>
            </a:extLst>
          </p:cNvPr>
          <p:cNvPicPr>
            <a:picLocks noGrp="1" noChangeAspect="1"/>
          </p:cNvPicPr>
          <p:nvPr>
            <p:ph type="pic" idx="2"/>
          </p:nvPr>
        </p:nvPicPr>
        <p:blipFill>
          <a:blip r:embed="rId2">
            <a:extLst>
              <a:ext uri="{837473B0-CC2E-450A-ABE3-18F120FF3D39}">
                <a1611:picAttrSrcUrl xmlns:a1611="http://schemas.microsoft.com/office/drawing/2016/11/main" r:id="rId3"/>
              </a:ext>
            </a:extLst>
          </a:blip>
          <a:srcRect l="29713" r="29713"/>
          <a:stretch>
            <a:fillRect/>
          </a:stretch>
        </p:blipFill>
        <p:spPr>
          <a:xfrm>
            <a:off x="7814821" y="848412"/>
            <a:ext cx="3374795" cy="4402318"/>
          </a:xfrm>
        </p:spPr>
      </p:pic>
      <p:sp>
        <p:nvSpPr>
          <p:cNvPr id="12" name="Arrow: Down 11">
            <a:extLst>
              <a:ext uri="{FF2B5EF4-FFF2-40B4-BE49-F238E27FC236}">
                <a16:creationId xmlns:a16="http://schemas.microsoft.com/office/drawing/2014/main" id="{8EDC0492-BD79-47CA-8915-43E18DE8D7CE}"/>
              </a:ext>
            </a:extLst>
          </p:cNvPr>
          <p:cNvSpPr/>
          <p:nvPr/>
        </p:nvSpPr>
        <p:spPr>
          <a:xfrm>
            <a:off x="3525625" y="2568804"/>
            <a:ext cx="484632" cy="329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BA96051-24A7-4DA9-9D0D-018C05BF1EAD}"/>
              </a:ext>
            </a:extLst>
          </p:cNvPr>
          <p:cNvSpPr/>
          <p:nvPr/>
        </p:nvSpPr>
        <p:spPr>
          <a:xfrm>
            <a:off x="3525625" y="3429000"/>
            <a:ext cx="484632" cy="329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62CD8D-DE93-4CD8-8070-1923FCCF2C4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92371" y="4525771"/>
            <a:ext cx="2611225" cy="724960"/>
          </a:xfrm>
          <a:prstGeom prst="rect">
            <a:avLst/>
          </a:prstGeom>
        </p:spPr>
      </p:pic>
    </p:spTree>
    <p:extLst>
      <p:ext uri="{BB962C8B-B14F-4D97-AF65-F5344CB8AC3E}">
        <p14:creationId xmlns:p14="http://schemas.microsoft.com/office/powerpoint/2010/main" val="12903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1447191" y="804163"/>
            <a:ext cx="9295603" cy="10563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FAFSA/TAFSA, WHICH ONE???</a:t>
            </a:r>
            <a:endParaRPr/>
          </a:p>
        </p:txBody>
      </p:sp>
      <p:sp>
        <p:nvSpPr>
          <p:cNvPr id="193" name="Google Shape;193;p14"/>
          <p:cNvSpPr txBox="1">
            <a:spLocks noGrp="1"/>
          </p:cNvSpPr>
          <p:nvPr>
            <p:ph type="body" idx="1"/>
          </p:nvPr>
        </p:nvSpPr>
        <p:spPr>
          <a:xfrm>
            <a:off x="150607" y="1247888"/>
            <a:ext cx="4488794" cy="77511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FAFSA</a:t>
            </a:r>
            <a:endParaRPr/>
          </a:p>
        </p:txBody>
      </p:sp>
      <p:sp>
        <p:nvSpPr>
          <p:cNvPr id="194" name="Google Shape;194;p14"/>
          <p:cNvSpPr txBox="1">
            <a:spLocks noGrp="1"/>
          </p:cNvSpPr>
          <p:nvPr>
            <p:ph type="body" idx="2"/>
          </p:nvPr>
        </p:nvSpPr>
        <p:spPr>
          <a:xfrm>
            <a:off x="150607" y="2023005"/>
            <a:ext cx="5785378" cy="344572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SzPct val="100000"/>
              <a:buNone/>
            </a:pPr>
            <a:r>
              <a:rPr lang="en-US" dirty="0"/>
              <a:t>Free Application for Federal Student Aid</a:t>
            </a:r>
            <a:endParaRPr dirty="0"/>
          </a:p>
          <a:p>
            <a:pPr marL="228600" lvl="0" indent="-228600" algn="l" rtl="0">
              <a:lnSpc>
                <a:spcPct val="120000"/>
              </a:lnSpc>
              <a:spcBef>
                <a:spcPts val="1000"/>
              </a:spcBef>
              <a:spcAft>
                <a:spcPts val="0"/>
              </a:spcAft>
              <a:buSzPct val="100000"/>
              <a:buChar char="•"/>
            </a:pPr>
            <a:r>
              <a:rPr lang="en-US" dirty="0"/>
              <a:t>Apply online starting December 1st</a:t>
            </a:r>
            <a:endParaRPr dirty="0"/>
          </a:p>
          <a:p>
            <a:pPr marL="228600" lvl="0" indent="-228600" algn="l" rtl="0">
              <a:lnSpc>
                <a:spcPct val="120000"/>
              </a:lnSpc>
              <a:spcBef>
                <a:spcPts val="1000"/>
              </a:spcBef>
              <a:spcAft>
                <a:spcPts val="0"/>
              </a:spcAft>
              <a:buSzPct val="100000"/>
              <a:buChar char="•"/>
            </a:pPr>
            <a:r>
              <a:rPr lang="en-US" dirty="0"/>
              <a:t>Must have parent/guardians most recent tax returns</a:t>
            </a:r>
            <a:endParaRPr dirty="0"/>
          </a:p>
          <a:p>
            <a:pPr marL="228600" lvl="0" indent="-228600" algn="l" rtl="0">
              <a:lnSpc>
                <a:spcPct val="120000"/>
              </a:lnSpc>
              <a:spcBef>
                <a:spcPts val="1000"/>
              </a:spcBef>
              <a:spcAft>
                <a:spcPts val="0"/>
              </a:spcAft>
              <a:buSzPct val="100000"/>
              <a:buChar char="•"/>
            </a:pPr>
            <a:r>
              <a:rPr lang="en-US" dirty="0"/>
              <a:t>Qualifies a student for scholarships, the Pell Grant, Student Loans and Work Study</a:t>
            </a:r>
            <a:endParaRPr dirty="0"/>
          </a:p>
          <a:p>
            <a:pPr marL="228600" lvl="0" indent="-228600" algn="l" rtl="0">
              <a:lnSpc>
                <a:spcPct val="120000"/>
              </a:lnSpc>
              <a:spcBef>
                <a:spcPts val="1000"/>
              </a:spcBef>
              <a:spcAft>
                <a:spcPts val="0"/>
              </a:spcAft>
              <a:buSzPct val="100000"/>
              <a:buChar char="•"/>
            </a:pPr>
            <a:r>
              <a:rPr lang="en-US" dirty="0"/>
              <a:t>Must be a US Citizen or eligible non-citizen and are enrolled in an eligible degree or certificate program.</a:t>
            </a:r>
            <a:endParaRPr dirty="0"/>
          </a:p>
          <a:p>
            <a:pPr marL="228600" lvl="0" indent="-111125" algn="l" rtl="0">
              <a:lnSpc>
                <a:spcPct val="120000"/>
              </a:lnSpc>
              <a:spcBef>
                <a:spcPts val="1000"/>
              </a:spcBef>
              <a:spcAft>
                <a:spcPts val="0"/>
              </a:spcAft>
              <a:buSzPct val="100000"/>
              <a:buNone/>
            </a:pPr>
            <a:endParaRPr dirty="0"/>
          </a:p>
        </p:txBody>
      </p:sp>
      <p:sp>
        <p:nvSpPr>
          <p:cNvPr id="195" name="Google Shape;195;p14"/>
          <p:cNvSpPr txBox="1">
            <a:spLocks noGrp="1"/>
          </p:cNvSpPr>
          <p:nvPr>
            <p:ph type="body" idx="3"/>
          </p:nvPr>
        </p:nvSpPr>
        <p:spPr>
          <a:xfrm>
            <a:off x="6094992" y="1592132"/>
            <a:ext cx="4488794" cy="43087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TAFSA</a:t>
            </a:r>
            <a:endParaRPr/>
          </a:p>
        </p:txBody>
      </p:sp>
      <p:sp>
        <p:nvSpPr>
          <p:cNvPr id="196" name="Google Shape;196;p14"/>
          <p:cNvSpPr txBox="1">
            <a:spLocks noGrp="1"/>
          </p:cNvSpPr>
          <p:nvPr>
            <p:ph type="body" idx="4"/>
          </p:nvPr>
        </p:nvSpPr>
        <p:spPr>
          <a:xfrm>
            <a:off x="6256025" y="2023005"/>
            <a:ext cx="5416022" cy="343585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SzPct val="100000"/>
              <a:buNone/>
            </a:pPr>
            <a:r>
              <a:rPr lang="en-US" dirty="0"/>
              <a:t>Texas Application for State Financial Aid</a:t>
            </a:r>
            <a:endParaRPr dirty="0"/>
          </a:p>
          <a:p>
            <a:pPr marL="0" lvl="0" indent="0" algn="l" rtl="0">
              <a:lnSpc>
                <a:spcPct val="120000"/>
              </a:lnSpc>
              <a:spcBef>
                <a:spcPts val="1000"/>
              </a:spcBef>
              <a:spcAft>
                <a:spcPts val="0"/>
              </a:spcAft>
              <a:buSzPct val="100000"/>
              <a:buNone/>
            </a:pPr>
            <a:r>
              <a:rPr lang="en-US" dirty="0"/>
              <a:t>Apply online starting December 1</a:t>
            </a:r>
            <a:r>
              <a:rPr lang="en-US" baseline="30000" dirty="0"/>
              <a:t>st</a:t>
            </a:r>
            <a:r>
              <a:rPr lang="en-US" dirty="0"/>
              <a:t>, application must be printed and sent to the financial aid office of the institution you are planning on attending.</a:t>
            </a:r>
            <a:endParaRPr dirty="0"/>
          </a:p>
          <a:p>
            <a:pPr marL="0" lvl="0" indent="0" algn="l" rtl="0">
              <a:lnSpc>
                <a:spcPct val="120000"/>
              </a:lnSpc>
              <a:spcBef>
                <a:spcPts val="1000"/>
              </a:spcBef>
              <a:spcAft>
                <a:spcPts val="0"/>
              </a:spcAft>
              <a:buSzPct val="100000"/>
              <a:buNone/>
            </a:pPr>
            <a:r>
              <a:rPr lang="en-US" dirty="0"/>
              <a:t>Qualifies students for scholarships and state financial aid.</a:t>
            </a:r>
            <a:endParaRPr dirty="0"/>
          </a:p>
          <a:p>
            <a:pPr marL="0" lvl="0" indent="0" algn="l" rtl="0">
              <a:lnSpc>
                <a:spcPct val="120000"/>
              </a:lnSpc>
              <a:spcBef>
                <a:spcPts val="1000"/>
              </a:spcBef>
              <a:spcAft>
                <a:spcPts val="0"/>
              </a:spcAft>
              <a:buSzPct val="100000"/>
              <a:buNone/>
            </a:pPr>
            <a:r>
              <a:rPr lang="en-US" dirty="0"/>
              <a:t>Used for students who are classified as Texas Residents who are not eligible for Federal Financial Aid.</a:t>
            </a:r>
            <a:endParaRPr dirty="0"/>
          </a:p>
        </p:txBody>
      </p:sp>
      <p:sp>
        <p:nvSpPr>
          <p:cNvPr id="197" name="Google Shape;197;p14"/>
          <p:cNvSpPr txBox="1"/>
          <p:nvPr/>
        </p:nvSpPr>
        <p:spPr>
          <a:xfrm>
            <a:off x="817581" y="5701553"/>
            <a:ext cx="1039188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Rockwell"/>
                <a:ea typeface="Rockwell"/>
                <a:cs typeface="Rockwell"/>
                <a:sym typeface="Rockwell"/>
              </a:rPr>
              <a:t>FOR THE BEST INFORMATION ON FINANCIAL AID VISIT </a:t>
            </a:r>
            <a:r>
              <a:rPr lang="en-US" sz="3200" u="sng">
                <a:solidFill>
                  <a:schemeClr val="lt1"/>
                </a:solidFill>
                <a:latin typeface="Rockwell"/>
                <a:ea typeface="Rockwell"/>
                <a:cs typeface="Rockwell"/>
                <a:sym typeface="Rockwell"/>
                <a:hlinkClick r:id="rId3">
                  <a:extLst>
                    <a:ext uri="{A12FA001-AC4F-418D-AE19-62706E023703}">
                      <ahyp:hlinkClr xmlns:ahyp="http://schemas.microsoft.com/office/drawing/2018/hyperlinkcolor" val="tx"/>
                    </a:ext>
                  </a:extLst>
                </a:hlinkClick>
              </a:rPr>
              <a:t>College For All Texans</a:t>
            </a:r>
            <a:endParaRPr sz="3200">
              <a:solidFill>
                <a:schemeClr val="lt1"/>
              </a:solidFill>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5"/>
          <p:cNvSpPr txBox="1">
            <a:spLocks noGrp="1"/>
          </p:cNvSpPr>
          <p:nvPr>
            <p:ph type="title"/>
          </p:nvPr>
        </p:nvSpPr>
        <p:spPr>
          <a:xfrm>
            <a:off x="1447191" y="804163"/>
            <a:ext cx="9295603" cy="10563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STUDENT LOANS AND SCHOLARSHIPS</a:t>
            </a:r>
            <a:endParaRPr/>
          </a:p>
        </p:txBody>
      </p:sp>
      <p:sp>
        <p:nvSpPr>
          <p:cNvPr id="203" name="Google Shape;203;p15"/>
          <p:cNvSpPr txBox="1">
            <a:spLocks noGrp="1"/>
          </p:cNvSpPr>
          <p:nvPr>
            <p:ph type="body" idx="1"/>
          </p:nvPr>
        </p:nvSpPr>
        <p:spPr>
          <a:xfrm>
            <a:off x="274607" y="1633501"/>
            <a:ext cx="4488794" cy="8019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STUDENT LOANS</a:t>
            </a:r>
            <a:endParaRPr/>
          </a:p>
        </p:txBody>
      </p:sp>
      <p:sp>
        <p:nvSpPr>
          <p:cNvPr id="204" name="Google Shape;204;p15"/>
          <p:cNvSpPr txBox="1">
            <a:spLocks noGrp="1"/>
          </p:cNvSpPr>
          <p:nvPr>
            <p:ph type="body" idx="2"/>
          </p:nvPr>
        </p:nvSpPr>
        <p:spPr>
          <a:xfrm>
            <a:off x="274607" y="2435445"/>
            <a:ext cx="5661378" cy="303328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a:t>Student Loans is money that the government will loan a student based upon the FAFSA results to help pay for school.  The money must be paid back after a student graduates.</a:t>
            </a:r>
            <a:endParaRPr/>
          </a:p>
          <a:p>
            <a:pPr marL="0" lvl="0" indent="0" algn="l" rtl="0">
              <a:lnSpc>
                <a:spcPct val="120000"/>
              </a:lnSpc>
              <a:spcBef>
                <a:spcPts val="1000"/>
              </a:spcBef>
              <a:spcAft>
                <a:spcPts val="0"/>
              </a:spcAft>
              <a:buSzPts val="2000"/>
              <a:buNone/>
            </a:pPr>
            <a:endParaRPr/>
          </a:p>
          <a:p>
            <a:pPr marL="0" lvl="0" indent="0" algn="l" rtl="0">
              <a:lnSpc>
                <a:spcPct val="120000"/>
              </a:lnSpc>
              <a:spcBef>
                <a:spcPts val="1000"/>
              </a:spcBef>
              <a:spcAft>
                <a:spcPts val="0"/>
              </a:spcAft>
              <a:buSzPts val="2000"/>
              <a:buNone/>
            </a:pPr>
            <a:endParaRPr/>
          </a:p>
        </p:txBody>
      </p:sp>
      <p:sp>
        <p:nvSpPr>
          <p:cNvPr id="205" name="Google Shape;205;p15"/>
          <p:cNvSpPr txBox="1">
            <a:spLocks noGrp="1"/>
          </p:cNvSpPr>
          <p:nvPr>
            <p:ph type="body" idx="3"/>
          </p:nvPr>
        </p:nvSpPr>
        <p:spPr>
          <a:xfrm>
            <a:off x="6256025" y="1633208"/>
            <a:ext cx="4488794" cy="70120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SCHOLARSHIPS</a:t>
            </a:r>
            <a:endParaRPr/>
          </a:p>
        </p:txBody>
      </p:sp>
      <p:sp>
        <p:nvSpPr>
          <p:cNvPr id="206" name="Google Shape;206;p15"/>
          <p:cNvSpPr txBox="1">
            <a:spLocks noGrp="1"/>
          </p:cNvSpPr>
          <p:nvPr>
            <p:ph type="body" idx="4"/>
          </p:nvPr>
        </p:nvSpPr>
        <p:spPr>
          <a:xfrm>
            <a:off x="6256025" y="2435445"/>
            <a:ext cx="5609660" cy="30234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2000"/>
              <a:buNone/>
            </a:pPr>
            <a:r>
              <a:rPr lang="en-US"/>
              <a:t>Scholarships can be given by the college/institution, private organizations or athletics.  Where can I find them?</a:t>
            </a:r>
            <a:endParaRPr/>
          </a:p>
          <a:p>
            <a:pPr marL="228600" lvl="0" indent="-228600" algn="l" rtl="0">
              <a:lnSpc>
                <a:spcPct val="120000"/>
              </a:lnSpc>
              <a:spcBef>
                <a:spcPts val="1000"/>
              </a:spcBef>
              <a:spcAft>
                <a:spcPts val="0"/>
              </a:spcAft>
              <a:buSzPts val="2000"/>
              <a:buChar char="•"/>
            </a:pPr>
            <a:r>
              <a:rPr lang="en-US" u="sng">
                <a:solidFill>
                  <a:schemeClr val="hlink"/>
                </a:solidFill>
                <a:hlinkClick r:id="rId3"/>
              </a:rPr>
              <a:t>AHS Monthly Scholarship Bulletin</a:t>
            </a:r>
            <a:endParaRPr/>
          </a:p>
          <a:p>
            <a:pPr marL="228600" lvl="0" indent="-228600" algn="l" rtl="0">
              <a:lnSpc>
                <a:spcPct val="120000"/>
              </a:lnSpc>
              <a:spcBef>
                <a:spcPts val="1000"/>
              </a:spcBef>
              <a:spcAft>
                <a:spcPts val="0"/>
              </a:spcAft>
              <a:buSzPts val="2000"/>
              <a:buChar char="•"/>
            </a:pPr>
            <a:r>
              <a:rPr lang="en-US" u="sng">
                <a:solidFill>
                  <a:schemeClr val="hlink"/>
                </a:solidFill>
                <a:hlinkClick r:id="rId4"/>
              </a:rPr>
              <a:t>AISD Scholarship Website</a:t>
            </a:r>
            <a:endParaRPr/>
          </a:p>
          <a:p>
            <a:pPr marL="228600" lvl="0" indent="-228600" algn="l" rtl="0">
              <a:lnSpc>
                <a:spcPct val="120000"/>
              </a:lnSpc>
              <a:spcBef>
                <a:spcPts val="1000"/>
              </a:spcBef>
              <a:spcAft>
                <a:spcPts val="0"/>
              </a:spcAft>
              <a:buSzPts val="2000"/>
              <a:buChar char="•"/>
            </a:pPr>
            <a:r>
              <a:rPr lang="en-US" u="sng">
                <a:solidFill>
                  <a:schemeClr val="hlink"/>
                </a:solidFill>
                <a:hlinkClick r:id="rId5"/>
              </a:rPr>
              <a:t>School Soup Website</a:t>
            </a:r>
            <a:endParaRPr/>
          </a:p>
          <a:p>
            <a:pPr marL="228600" lvl="0" indent="-228600" algn="l" rtl="0">
              <a:lnSpc>
                <a:spcPct val="120000"/>
              </a:lnSpc>
              <a:spcBef>
                <a:spcPts val="1000"/>
              </a:spcBef>
              <a:spcAft>
                <a:spcPts val="0"/>
              </a:spcAft>
              <a:buSzPts val="2000"/>
              <a:buChar char="•"/>
            </a:pPr>
            <a:r>
              <a:rPr lang="en-US" u="sng">
                <a:solidFill>
                  <a:schemeClr val="hlink"/>
                </a:solidFill>
                <a:hlinkClick r:id="rId6"/>
              </a:rPr>
              <a:t>Raise Me</a:t>
            </a:r>
            <a:endParaRPr/>
          </a:p>
        </p:txBody>
      </p:sp>
      <p:sp>
        <p:nvSpPr>
          <p:cNvPr id="207" name="Google Shape;207;p15"/>
          <p:cNvSpPr txBox="1"/>
          <p:nvPr/>
        </p:nvSpPr>
        <p:spPr>
          <a:xfrm>
            <a:off x="892885" y="5701553"/>
            <a:ext cx="10402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Rockwell"/>
                <a:ea typeface="Rockwell"/>
                <a:cs typeface="Rockwell"/>
                <a:sym typeface="Rockwell"/>
              </a:rPr>
              <a:t>MOST STUDENTS PAY FOR COLLEGE WITH A COMBINATION OF MONEY FROM ALL OF THESE</a:t>
            </a:r>
            <a:endParaRPr sz="1800">
              <a:solidFill>
                <a:schemeClr val="lt1"/>
              </a:solidFill>
              <a:latin typeface="Rockwell"/>
              <a:ea typeface="Rockwell"/>
              <a:cs typeface="Rockwell"/>
              <a:sym typeface="Rockwe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txBox="1">
            <a:spLocks noGrp="1"/>
          </p:cNvSpPr>
          <p:nvPr>
            <p:ph type="title"/>
          </p:nvPr>
        </p:nvSpPr>
        <p:spPr>
          <a:xfrm>
            <a:off x="1451206" y="430307"/>
            <a:ext cx="5532328" cy="9789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I NEED HELP!!!</a:t>
            </a:r>
            <a:endParaRPr/>
          </a:p>
        </p:txBody>
      </p:sp>
      <p:sp>
        <p:nvSpPr>
          <p:cNvPr id="213" name="Google Shape;213;p16"/>
          <p:cNvSpPr txBox="1">
            <a:spLocks noGrp="1"/>
          </p:cNvSpPr>
          <p:nvPr>
            <p:ph type="body" idx="1"/>
          </p:nvPr>
        </p:nvSpPr>
        <p:spPr>
          <a:xfrm>
            <a:off x="452487" y="1409253"/>
            <a:ext cx="6608307" cy="4001733"/>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1800"/>
              <a:buNone/>
            </a:pPr>
            <a:r>
              <a:rPr lang="en-US" dirty="0"/>
              <a:t>GO CENTER</a:t>
            </a:r>
            <a:endParaRPr dirty="0"/>
          </a:p>
          <a:p>
            <a:pPr marL="0" lvl="0" indent="0" algn="ctr" rtl="0">
              <a:lnSpc>
                <a:spcPct val="120000"/>
              </a:lnSpc>
              <a:spcBef>
                <a:spcPts val="1000"/>
              </a:spcBef>
              <a:spcAft>
                <a:spcPts val="0"/>
              </a:spcAft>
              <a:buSzPts val="1800"/>
              <a:buNone/>
            </a:pPr>
            <a:r>
              <a:rPr lang="en-US" dirty="0"/>
              <a:t>The Go Center is located in Main Counseling Office</a:t>
            </a:r>
            <a:endParaRPr dirty="0"/>
          </a:p>
          <a:p>
            <a:pPr marL="0" lvl="0" indent="0" algn="ctr" rtl="0">
              <a:lnSpc>
                <a:spcPct val="120000"/>
              </a:lnSpc>
              <a:spcBef>
                <a:spcPts val="1000"/>
              </a:spcBef>
              <a:spcAft>
                <a:spcPts val="0"/>
              </a:spcAft>
              <a:buSzPts val="1800"/>
              <a:buNone/>
            </a:pPr>
            <a:r>
              <a:rPr lang="en-US" dirty="0"/>
              <a:t>They can help with:</a:t>
            </a:r>
            <a:endParaRPr dirty="0"/>
          </a:p>
          <a:p>
            <a:pPr marL="0" lvl="0" indent="0" algn="ctr" rtl="0">
              <a:lnSpc>
                <a:spcPct val="120000"/>
              </a:lnSpc>
              <a:spcBef>
                <a:spcPts val="1000"/>
              </a:spcBef>
              <a:spcAft>
                <a:spcPts val="0"/>
              </a:spcAft>
              <a:buSzPts val="1800"/>
              <a:buNone/>
            </a:pPr>
            <a:r>
              <a:rPr lang="en-US" dirty="0"/>
              <a:t>Applications</a:t>
            </a:r>
            <a:endParaRPr dirty="0"/>
          </a:p>
          <a:p>
            <a:pPr marL="0" lvl="0" indent="0" algn="ctr" rtl="0">
              <a:lnSpc>
                <a:spcPct val="120000"/>
              </a:lnSpc>
              <a:spcBef>
                <a:spcPts val="1000"/>
              </a:spcBef>
              <a:spcAft>
                <a:spcPts val="0"/>
              </a:spcAft>
              <a:buSzPts val="1800"/>
              <a:buNone/>
            </a:pPr>
            <a:r>
              <a:rPr lang="en-US" dirty="0"/>
              <a:t>FAFSA/TAFSA/Scholarships</a:t>
            </a:r>
            <a:endParaRPr dirty="0"/>
          </a:p>
          <a:p>
            <a:pPr marL="0" lvl="0" indent="0" algn="ctr" rtl="0">
              <a:lnSpc>
                <a:spcPct val="120000"/>
              </a:lnSpc>
              <a:spcBef>
                <a:spcPts val="1000"/>
              </a:spcBef>
              <a:spcAft>
                <a:spcPts val="0"/>
              </a:spcAft>
              <a:buSzPts val="1800"/>
              <a:buNone/>
            </a:pPr>
            <a:r>
              <a:rPr lang="en-US" dirty="0"/>
              <a:t>Resume Building</a:t>
            </a:r>
            <a:endParaRPr dirty="0"/>
          </a:p>
          <a:p>
            <a:pPr marL="0" lvl="0" indent="0" algn="ctr" rtl="0">
              <a:lnSpc>
                <a:spcPct val="120000"/>
              </a:lnSpc>
              <a:spcBef>
                <a:spcPts val="1000"/>
              </a:spcBef>
              <a:spcAft>
                <a:spcPts val="0"/>
              </a:spcAft>
              <a:buSzPts val="1800"/>
              <a:buNone/>
            </a:pPr>
            <a:r>
              <a:rPr lang="en-US" dirty="0"/>
              <a:t>Essay Writing</a:t>
            </a:r>
            <a:endParaRPr dirty="0"/>
          </a:p>
          <a:p>
            <a:pPr marL="0" lvl="0" indent="0" algn="ctr" rtl="0">
              <a:lnSpc>
                <a:spcPct val="120000"/>
              </a:lnSpc>
              <a:spcBef>
                <a:spcPts val="1000"/>
              </a:spcBef>
              <a:spcAft>
                <a:spcPts val="0"/>
              </a:spcAft>
              <a:buSzPts val="1800"/>
              <a:buNone/>
            </a:pPr>
            <a:r>
              <a:rPr lang="en-US" dirty="0"/>
              <a:t>And so much more!!!!</a:t>
            </a:r>
            <a:endParaRPr dirty="0"/>
          </a:p>
          <a:p>
            <a:pPr marL="0" lvl="0" indent="0" algn="ctr" rtl="0">
              <a:lnSpc>
                <a:spcPct val="120000"/>
              </a:lnSpc>
              <a:spcBef>
                <a:spcPts val="1000"/>
              </a:spcBef>
              <a:spcAft>
                <a:spcPts val="0"/>
              </a:spcAft>
              <a:buSzPts val="1800"/>
              <a:buNone/>
            </a:pPr>
            <a:endParaRPr dirty="0"/>
          </a:p>
        </p:txBody>
      </p:sp>
      <p:pic>
        <p:nvPicPr>
          <p:cNvPr id="214" name="Google Shape;214;p16"/>
          <p:cNvPicPr preferRelativeResize="0"/>
          <p:nvPr/>
        </p:nvPicPr>
        <p:blipFill>
          <a:blip r:embed="rId3">
            <a:alphaModFix/>
          </a:blip>
          <a:stretch>
            <a:fillRect/>
          </a:stretch>
        </p:blipFill>
        <p:spPr>
          <a:xfrm>
            <a:off x="7954425" y="1021175"/>
            <a:ext cx="3085025" cy="3848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1451579" y="1"/>
            <a:ext cx="9291215" cy="9681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DATES TO REMEMBER</a:t>
            </a:r>
            <a:endParaRPr/>
          </a:p>
        </p:txBody>
      </p:sp>
      <p:sp>
        <p:nvSpPr>
          <p:cNvPr id="220" name="Google Shape;220;p17"/>
          <p:cNvSpPr txBox="1">
            <a:spLocks noGrp="1"/>
          </p:cNvSpPr>
          <p:nvPr>
            <p:ph type="body" idx="1"/>
          </p:nvPr>
        </p:nvSpPr>
        <p:spPr>
          <a:xfrm>
            <a:off x="1194100" y="774550"/>
            <a:ext cx="9548700" cy="50532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20000"/>
              </a:lnSpc>
              <a:spcBef>
                <a:spcPts val="1000"/>
              </a:spcBef>
              <a:spcAft>
                <a:spcPts val="0"/>
              </a:spcAft>
              <a:buSzPct val="100000"/>
              <a:buNone/>
            </a:pPr>
            <a:r>
              <a:rPr lang="en-US" dirty="0">
                <a:solidFill>
                  <a:srgbClr val="FFFF00"/>
                </a:solidFill>
              </a:rPr>
              <a:t>September 11 			ASVAB Testing  </a:t>
            </a:r>
            <a:endParaRPr dirty="0">
              <a:solidFill>
                <a:srgbClr val="FFFF00"/>
              </a:solidFill>
            </a:endParaRPr>
          </a:p>
          <a:p>
            <a:pPr marL="0" lvl="0" indent="0" algn="l" rtl="0">
              <a:lnSpc>
                <a:spcPct val="120000"/>
              </a:lnSpc>
              <a:spcBef>
                <a:spcPts val="1000"/>
              </a:spcBef>
              <a:spcAft>
                <a:spcPts val="0"/>
              </a:spcAft>
              <a:buSzPct val="100000"/>
              <a:buNone/>
            </a:pPr>
            <a:r>
              <a:rPr lang="en-US" dirty="0"/>
              <a:t>September 19			AISD College Fair 6p-8p at UTA Maverick Center</a:t>
            </a:r>
            <a:endParaRPr dirty="0"/>
          </a:p>
          <a:p>
            <a:pPr marL="0" lvl="0" indent="0" algn="l" rtl="0">
              <a:lnSpc>
                <a:spcPct val="120000"/>
              </a:lnSpc>
              <a:spcBef>
                <a:spcPts val="1000"/>
              </a:spcBef>
              <a:spcAft>
                <a:spcPts val="0"/>
              </a:spcAft>
              <a:buSzPct val="100000"/>
              <a:buNone/>
            </a:pPr>
            <a:r>
              <a:rPr lang="en-US" dirty="0">
                <a:solidFill>
                  <a:srgbClr val="FFFF00"/>
                </a:solidFill>
              </a:rPr>
              <a:t>October 1st			ACT Testing </a:t>
            </a:r>
            <a:endParaRPr dirty="0">
              <a:solidFill>
                <a:srgbClr val="FFFF00"/>
              </a:solidFill>
            </a:endParaRPr>
          </a:p>
          <a:p>
            <a:pPr marL="0" lvl="0" indent="0" algn="l" rtl="0">
              <a:lnSpc>
                <a:spcPct val="120000"/>
              </a:lnSpc>
              <a:spcBef>
                <a:spcPts val="1000"/>
              </a:spcBef>
              <a:spcAft>
                <a:spcPts val="0"/>
              </a:spcAft>
              <a:buSzPct val="100000"/>
              <a:buNone/>
            </a:pPr>
            <a:r>
              <a:rPr lang="en-US" dirty="0"/>
              <a:t>October 3rd			Panoramic Picture 7:45am and Cap/Gown Meeting  Café</a:t>
            </a:r>
          </a:p>
          <a:p>
            <a:pPr marL="0" lvl="0" indent="0">
              <a:buSzPct val="100000"/>
              <a:buNone/>
            </a:pPr>
            <a:r>
              <a:rPr lang="en-US" dirty="0"/>
              <a:t>				 Cookie Dough Fundraiser </a:t>
            </a:r>
            <a:endParaRPr dirty="0"/>
          </a:p>
          <a:p>
            <a:pPr marL="0" lvl="0" indent="0" algn="l" rtl="0">
              <a:lnSpc>
                <a:spcPct val="120000"/>
              </a:lnSpc>
              <a:spcBef>
                <a:spcPts val="1000"/>
              </a:spcBef>
              <a:spcAft>
                <a:spcPts val="0"/>
              </a:spcAft>
              <a:buSzPct val="100000"/>
              <a:buNone/>
            </a:pPr>
            <a:r>
              <a:rPr lang="en-US" dirty="0"/>
              <a:t>				Senior Parent Night 6pm </a:t>
            </a:r>
            <a:endParaRPr dirty="0"/>
          </a:p>
          <a:p>
            <a:pPr marL="0" lvl="0" indent="0" algn="l" rtl="0">
              <a:lnSpc>
                <a:spcPct val="120000"/>
              </a:lnSpc>
              <a:spcBef>
                <a:spcPts val="1000"/>
              </a:spcBef>
              <a:spcAft>
                <a:spcPts val="0"/>
              </a:spcAft>
              <a:buSzPct val="100000"/>
              <a:buNone/>
            </a:pPr>
            <a:r>
              <a:rPr lang="en-US" dirty="0">
                <a:solidFill>
                  <a:srgbClr val="FFFF00"/>
                </a:solidFill>
              </a:rPr>
              <a:t>December 3			FASFA Night at 6pm</a:t>
            </a:r>
            <a:endParaRPr dirty="0">
              <a:solidFill>
                <a:srgbClr val="FFFF00"/>
              </a:solidFill>
            </a:endParaRPr>
          </a:p>
          <a:p>
            <a:pPr marL="0" lvl="0" indent="0" algn="l" rtl="0">
              <a:lnSpc>
                <a:spcPct val="120000"/>
              </a:lnSpc>
              <a:spcBef>
                <a:spcPts val="1000"/>
              </a:spcBef>
              <a:spcAft>
                <a:spcPts val="0"/>
              </a:spcAft>
              <a:buSzPct val="100000"/>
              <a:buNone/>
            </a:pPr>
            <a:r>
              <a:rPr lang="en-US" dirty="0"/>
              <a:t>TBA				Cap and Gown Orders due during lunch</a:t>
            </a:r>
            <a:endParaRPr dirty="0"/>
          </a:p>
          <a:p>
            <a:pPr marL="0" lvl="0" indent="0" algn="l" rtl="0">
              <a:lnSpc>
                <a:spcPct val="120000"/>
              </a:lnSpc>
              <a:spcBef>
                <a:spcPts val="1000"/>
              </a:spcBef>
              <a:spcAft>
                <a:spcPts val="0"/>
              </a:spcAft>
              <a:buSzPct val="100000"/>
              <a:buNone/>
            </a:pPr>
            <a:r>
              <a:rPr lang="en-US" dirty="0">
                <a:solidFill>
                  <a:srgbClr val="FFFF00"/>
                </a:solidFill>
              </a:rPr>
              <a:t>November 11			ASVAB Testing  </a:t>
            </a:r>
            <a:endParaRPr dirty="0">
              <a:solidFill>
                <a:srgbClr val="FFFF00"/>
              </a:solidFill>
            </a:endParaRPr>
          </a:p>
          <a:p>
            <a:pPr marL="0" lvl="0" indent="0" algn="l" rtl="0">
              <a:lnSpc>
                <a:spcPct val="120000"/>
              </a:lnSpc>
              <a:spcBef>
                <a:spcPts val="1000"/>
              </a:spcBef>
              <a:spcAft>
                <a:spcPts val="0"/>
              </a:spcAft>
              <a:buSzPct val="100000"/>
              <a:buNone/>
            </a:pPr>
            <a:r>
              <a:rPr lang="en-US" dirty="0"/>
              <a:t>December 19-20			Final Exams</a:t>
            </a:r>
            <a:endParaRPr dirty="0"/>
          </a:p>
          <a:p>
            <a:pPr marL="0" lvl="0" indent="0" algn="l" rtl="0">
              <a:lnSpc>
                <a:spcPct val="120000"/>
              </a:lnSpc>
              <a:spcBef>
                <a:spcPts val="1000"/>
              </a:spcBef>
              <a:spcAft>
                <a:spcPts val="0"/>
              </a:spcAft>
              <a:buSzPct val="100000"/>
              <a:buNone/>
            </a:pPr>
            <a:r>
              <a:rPr lang="en-US" dirty="0">
                <a:solidFill>
                  <a:srgbClr val="FFFF00"/>
                </a:solidFill>
              </a:rPr>
              <a:t>April TBA				Prom Ticket Sales</a:t>
            </a:r>
            <a:endParaRPr dirty="0">
              <a:solidFill>
                <a:srgbClr val="FFFF00"/>
              </a:solidFill>
            </a:endParaRPr>
          </a:p>
          <a:p>
            <a:pPr marL="0" lvl="0" indent="0" algn="l" rtl="0">
              <a:lnSpc>
                <a:spcPct val="120000"/>
              </a:lnSpc>
              <a:spcBef>
                <a:spcPts val="1000"/>
              </a:spcBef>
              <a:spcAft>
                <a:spcPts val="0"/>
              </a:spcAft>
              <a:buSzPct val="100000"/>
              <a:buNone/>
            </a:pPr>
            <a:r>
              <a:rPr lang="en-US" dirty="0"/>
              <a:t>May 15th				Senior Awards</a:t>
            </a:r>
            <a:endParaRPr dirty="0"/>
          </a:p>
          <a:p>
            <a:pPr marL="0" lvl="0" indent="457200" algn="l" rtl="0">
              <a:lnSpc>
                <a:spcPct val="120000"/>
              </a:lnSpc>
              <a:spcBef>
                <a:spcPts val="1000"/>
              </a:spcBef>
              <a:spcAft>
                <a:spcPts val="0"/>
              </a:spcAft>
              <a:buSzPct val="100000"/>
              <a:buNone/>
            </a:pPr>
            <a:r>
              <a:rPr lang="en-US" dirty="0"/>
              <a:t>TBA				Senior Prom </a:t>
            </a:r>
            <a:endParaRPr dirty="0"/>
          </a:p>
          <a:p>
            <a:pPr marL="0" lvl="0" indent="0" algn="l" rtl="0">
              <a:lnSpc>
                <a:spcPct val="120000"/>
              </a:lnSpc>
              <a:spcBef>
                <a:spcPts val="1000"/>
              </a:spcBef>
              <a:spcAft>
                <a:spcPts val="0"/>
              </a:spcAft>
              <a:buSzPct val="1000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a:spLocks noGrp="1"/>
          </p:cNvSpPr>
          <p:nvPr>
            <p:ph type="title"/>
          </p:nvPr>
        </p:nvSpPr>
        <p:spPr>
          <a:xfrm>
            <a:off x="267629" y="323386"/>
            <a:ext cx="6715905" cy="8920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FOLLOW US FOR UPDATES</a:t>
            </a:r>
            <a:endParaRPr/>
          </a:p>
        </p:txBody>
      </p:sp>
      <p:sp>
        <p:nvSpPr>
          <p:cNvPr id="226" name="Google Shape;226;p18"/>
          <p:cNvSpPr txBox="1">
            <a:spLocks noGrp="1"/>
          </p:cNvSpPr>
          <p:nvPr>
            <p:ph type="body" idx="1"/>
          </p:nvPr>
        </p:nvSpPr>
        <p:spPr>
          <a:xfrm>
            <a:off x="546410" y="1338145"/>
            <a:ext cx="6428323" cy="5307981"/>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dirty="0"/>
              <a:t>Facebook</a:t>
            </a:r>
            <a:endParaRPr dirty="0"/>
          </a:p>
          <a:p>
            <a:pPr marL="285750" lvl="0" indent="-285750" algn="l" rtl="0">
              <a:lnSpc>
                <a:spcPct val="120000"/>
              </a:lnSpc>
              <a:spcBef>
                <a:spcPts val="1000"/>
              </a:spcBef>
              <a:spcAft>
                <a:spcPts val="0"/>
              </a:spcAft>
              <a:buSzPts val="1800"/>
              <a:buFont typeface="Arial"/>
              <a:buChar char="•"/>
            </a:pPr>
            <a:r>
              <a:rPr lang="en-US" dirty="0" err="1"/>
              <a:t>AhsCounseling</a:t>
            </a:r>
            <a:endParaRPr dirty="0"/>
          </a:p>
          <a:p>
            <a:pPr marL="0" lvl="0" indent="0" algn="l" rtl="0">
              <a:lnSpc>
                <a:spcPct val="120000"/>
              </a:lnSpc>
              <a:spcBef>
                <a:spcPts val="1000"/>
              </a:spcBef>
              <a:spcAft>
                <a:spcPts val="0"/>
              </a:spcAft>
              <a:buSzPts val="1800"/>
              <a:buNone/>
            </a:pPr>
            <a:r>
              <a:rPr lang="en-US" dirty="0"/>
              <a:t>Instagram</a:t>
            </a:r>
            <a:endParaRPr dirty="0"/>
          </a:p>
          <a:p>
            <a:pPr marL="285750" lvl="0" indent="-285750" algn="l" rtl="0">
              <a:lnSpc>
                <a:spcPct val="120000"/>
              </a:lnSpc>
              <a:spcBef>
                <a:spcPts val="1000"/>
              </a:spcBef>
              <a:spcAft>
                <a:spcPts val="0"/>
              </a:spcAft>
              <a:buSzPts val="1800"/>
              <a:buFont typeface="Arial"/>
              <a:buChar char="•"/>
            </a:pPr>
            <a:r>
              <a:rPr lang="en-US" dirty="0" err="1"/>
              <a:t>Counselingcolts</a:t>
            </a:r>
            <a:endParaRPr dirty="0"/>
          </a:p>
          <a:p>
            <a:pPr marL="0" lvl="0" indent="0" algn="l" rtl="0">
              <a:lnSpc>
                <a:spcPct val="120000"/>
              </a:lnSpc>
              <a:spcBef>
                <a:spcPts val="1000"/>
              </a:spcBef>
              <a:spcAft>
                <a:spcPts val="0"/>
              </a:spcAft>
              <a:buSzPts val="1800"/>
              <a:buNone/>
            </a:pPr>
            <a:r>
              <a:rPr lang="en-US" dirty="0"/>
              <a:t>X</a:t>
            </a:r>
            <a:endParaRPr dirty="0"/>
          </a:p>
          <a:p>
            <a:pPr marL="285750" lvl="0" indent="-285750" algn="l" rtl="0">
              <a:lnSpc>
                <a:spcPct val="120000"/>
              </a:lnSpc>
              <a:spcBef>
                <a:spcPts val="1000"/>
              </a:spcBef>
              <a:spcAft>
                <a:spcPts val="0"/>
              </a:spcAft>
              <a:buSzPts val="1800"/>
              <a:buFont typeface="Arial"/>
              <a:buChar char="•"/>
            </a:pPr>
            <a:r>
              <a:rPr lang="en-US" dirty="0" err="1"/>
              <a:t>Counselingcolts</a:t>
            </a:r>
            <a:endParaRPr dirty="0"/>
          </a:p>
          <a:p>
            <a:pPr marL="0" lvl="0" indent="0" algn="l" rtl="0">
              <a:lnSpc>
                <a:spcPct val="120000"/>
              </a:lnSpc>
              <a:spcBef>
                <a:spcPts val="1000"/>
              </a:spcBef>
              <a:spcAft>
                <a:spcPts val="0"/>
              </a:spcAft>
              <a:buSzPts val="1800"/>
              <a:buNone/>
            </a:pPr>
            <a:endParaRPr dirty="0"/>
          </a:p>
          <a:p>
            <a:pPr marL="0" lvl="0" indent="0" algn="l" rtl="0">
              <a:lnSpc>
                <a:spcPct val="120000"/>
              </a:lnSpc>
              <a:spcBef>
                <a:spcPts val="1000"/>
              </a:spcBef>
              <a:spcAft>
                <a:spcPts val="0"/>
              </a:spcAft>
              <a:buSzPts val="1800"/>
              <a:buNone/>
            </a:pPr>
            <a:endParaRPr dirty="0"/>
          </a:p>
          <a:p>
            <a:pPr marL="0" lvl="0" indent="0" algn="l" rtl="0">
              <a:lnSpc>
                <a:spcPct val="120000"/>
              </a:lnSpc>
              <a:spcBef>
                <a:spcPts val="1000"/>
              </a:spcBef>
              <a:spcAft>
                <a:spcPts val="0"/>
              </a:spcAft>
              <a:buNone/>
            </a:pPr>
            <a:r>
              <a:rPr lang="en-US" dirty="0"/>
              <a:t> Senior Webpage</a:t>
            </a:r>
            <a:endParaRPr dirty="0"/>
          </a:p>
          <a:p>
            <a:pPr marL="285750" lvl="0" indent="-171450" algn="l" rtl="0">
              <a:lnSpc>
                <a:spcPct val="120000"/>
              </a:lnSpc>
              <a:spcBef>
                <a:spcPts val="1000"/>
              </a:spcBef>
              <a:spcAft>
                <a:spcPts val="0"/>
              </a:spcAft>
              <a:buSzPts val="1800"/>
              <a:buFont typeface="Arial"/>
              <a:buNone/>
            </a:pPr>
            <a:endParaRPr dirty="0"/>
          </a:p>
          <a:p>
            <a:pPr marL="0" lvl="0" indent="0" algn="l" rtl="0">
              <a:lnSpc>
                <a:spcPct val="120000"/>
              </a:lnSpc>
              <a:spcBef>
                <a:spcPts val="1000"/>
              </a:spcBef>
              <a:spcAft>
                <a:spcPts val="0"/>
              </a:spcAft>
              <a:buSzPts val="1800"/>
              <a:buNone/>
            </a:pPr>
            <a:endParaRPr dirty="0"/>
          </a:p>
        </p:txBody>
      </p:sp>
      <p:pic>
        <p:nvPicPr>
          <p:cNvPr id="228" name="Google Shape;228;p18"/>
          <p:cNvPicPr preferRelativeResize="0"/>
          <p:nvPr/>
        </p:nvPicPr>
        <p:blipFill>
          <a:blip r:embed="rId3">
            <a:alphaModFix/>
          </a:blip>
          <a:stretch>
            <a:fillRect/>
          </a:stretch>
        </p:blipFill>
        <p:spPr>
          <a:xfrm>
            <a:off x="3120037" y="4071827"/>
            <a:ext cx="2574299" cy="2574299"/>
          </a:xfrm>
          <a:prstGeom prst="rect">
            <a:avLst/>
          </a:prstGeom>
          <a:noFill/>
          <a:ln>
            <a:noFill/>
          </a:ln>
        </p:spPr>
      </p:pic>
      <p:pic>
        <p:nvPicPr>
          <p:cNvPr id="1026" name="Picture 2" descr="Social Media Strategies Summit">
            <a:extLst>
              <a:ext uri="{FF2B5EF4-FFF2-40B4-BE49-F238E27FC236}">
                <a16:creationId xmlns:a16="http://schemas.microsoft.com/office/drawing/2014/main" id="{02C5F0C1-E37F-47BA-86EA-60AB3B12F034}"/>
              </a:ext>
            </a:extLst>
          </p:cNvPr>
          <p:cNvPicPr>
            <a:picLocks noGrp="1" noChangeAspect="1" noChangeArrowheads="1"/>
          </p:cNvPicPr>
          <p:nvPr>
            <p:ph type="pic" idx="2"/>
          </p:nvPr>
        </p:nvPicPr>
        <p:blipFill>
          <a:blip r:embed="rId4">
            <a:extLst>
              <a:ext uri="{28A0092B-C50C-407E-A947-70E740481C1C}">
                <a14:useLocalDpi xmlns:a14="http://schemas.microsoft.com/office/drawing/2010/main" val="0"/>
              </a:ext>
            </a:extLst>
          </a:blip>
          <a:srcRect l="13916" r="13916"/>
          <a:stretch>
            <a:fillRect/>
          </a:stretch>
        </p:blipFill>
        <p:spPr bwMode="auto">
          <a:xfrm>
            <a:off x="8124389" y="1055920"/>
            <a:ext cx="2839267" cy="393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1451206" y="1129512"/>
            <a:ext cx="5532328" cy="78534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Rockwell"/>
              <a:buNone/>
            </a:pPr>
            <a:r>
              <a:rPr lang="en-US"/>
              <a:t>WHAT IS A SENIOR UPDATE?</a:t>
            </a:r>
            <a:endParaRPr/>
          </a:p>
        </p:txBody>
      </p:sp>
      <p:pic>
        <p:nvPicPr>
          <p:cNvPr id="97" name="Google Shape;97;p2"/>
          <p:cNvPicPr preferRelativeResize="0">
            <a:picLocks noGrp="1"/>
          </p:cNvPicPr>
          <p:nvPr>
            <p:ph type="pic" idx="2"/>
          </p:nvPr>
        </p:nvPicPr>
        <p:blipFill rotWithShape="1">
          <a:blip r:embed="rId3">
            <a:alphaModFix/>
          </a:blip>
          <a:srcRect l="9306" r="9306"/>
          <a:stretch/>
        </p:blipFill>
        <p:spPr>
          <a:xfrm>
            <a:off x="8242724" y="1129512"/>
            <a:ext cx="2525682" cy="3498572"/>
          </a:xfrm>
          <a:prstGeom prst="rect">
            <a:avLst/>
          </a:prstGeom>
          <a:solidFill>
            <a:srgbClr val="7F7F7F">
              <a:alpha val="80000"/>
            </a:srgbClr>
          </a:solidFill>
          <a:ln>
            <a:noFill/>
          </a:ln>
        </p:spPr>
      </p:pic>
      <p:sp>
        <p:nvSpPr>
          <p:cNvPr id="98" name="Google Shape;98;p2"/>
          <p:cNvSpPr txBox="1">
            <a:spLocks noGrp="1"/>
          </p:cNvSpPr>
          <p:nvPr>
            <p:ph type="body" idx="1"/>
          </p:nvPr>
        </p:nvSpPr>
        <p:spPr>
          <a:xfrm>
            <a:off x="1450325" y="1914847"/>
            <a:ext cx="5524500" cy="40725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20000"/>
              </a:lnSpc>
              <a:spcBef>
                <a:spcPts val="0"/>
              </a:spcBef>
              <a:spcAft>
                <a:spcPts val="0"/>
              </a:spcAft>
              <a:buSzPts val="1800"/>
              <a:buNone/>
            </a:pPr>
            <a:r>
              <a:rPr lang="en-US" dirty="0"/>
              <a:t>College Visits</a:t>
            </a:r>
            <a:endParaRPr dirty="0"/>
          </a:p>
          <a:p>
            <a:pPr marL="0" lvl="0" indent="0" algn="ctr" rtl="0">
              <a:lnSpc>
                <a:spcPct val="120000"/>
              </a:lnSpc>
              <a:spcBef>
                <a:spcPts val="1000"/>
              </a:spcBef>
              <a:spcAft>
                <a:spcPts val="0"/>
              </a:spcAft>
              <a:buSzPts val="1800"/>
              <a:buNone/>
            </a:pPr>
            <a:r>
              <a:rPr lang="en-US" dirty="0"/>
              <a:t>GPA Exemptions</a:t>
            </a:r>
            <a:endParaRPr dirty="0"/>
          </a:p>
          <a:p>
            <a:pPr marL="0" lvl="0" indent="0" algn="ctr" rtl="0">
              <a:lnSpc>
                <a:spcPct val="120000"/>
              </a:lnSpc>
              <a:spcBef>
                <a:spcPts val="1000"/>
              </a:spcBef>
              <a:spcAft>
                <a:spcPts val="0"/>
              </a:spcAft>
              <a:buSzPts val="1800"/>
              <a:buNone/>
            </a:pPr>
            <a:r>
              <a:rPr lang="en-US" dirty="0"/>
              <a:t>Graduation Requirements</a:t>
            </a:r>
            <a:endParaRPr dirty="0"/>
          </a:p>
          <a:p>
            <a:pPr marL="0" lvl="0" indent="0" algn="ctr" rtl="0">
              <a:lnSpc>
                <a:spcPct val="120000"/>
              </a:lnSpc>
              <a:spcBef>
                <a:spcPts val="1000"/>
              </a:spcBef>
              <a:spcAft>
                <a:spcPts val="0"/>
              </a:spcAft>
              <a:buSzPts val="1800"/>
              <a:buNone/>
            </a:pPr>
            <a:r>
              <a:rPr lang="en-US" dirty="0"/>
              <a:t>Missing Credits</a:t>
            </a:r>
            <a:endParaRPr dirty="0"/>
          </a:p>
          <a:p>
            <a:pPr marL="0" lvl="0" indent="0" algn="ctr" rtl="0">
              <a:lnSpc>
                <a:spcPct val="120000"/>
              </a:lnSpc>
              <a:spcBef>
                <a:spcPts val="1000"/>
              </a:spcBef>
              <a:spcAft>
                <a:spcPts val="0"/>
              </a:spcAft>
              <a:buSzPts val="1800"/>
              <a:buNone/>
            </a:pPr>
            <a:r>
              <a:rPr lang="en-US" dirty="0"/>
              <a:t>Transcripts</a:t>
            </a:r>
            <a:endParaRPr dirty="0"/>
          </a:p>
          <a:p>
            <a:pPr marL="0" lvl="0" indent="0" algn="ctr" rtl="0">
              <a:lnSpc>
                <a:spcPct val="120000"/>
              </a:lnSpc>
              <a:spcBef>
                <a:spcPts val="1000"/>
              </a:spcBef>
              <a:spcAft>
                <a:spcPts val="0"/>
              </a:spcAft>
              <a:buSzPts val="1800"/>
              <a:buNone/>
            </a:pPr>
            <a:r>
              <a:rPr lang="en-US" dirty="0"/>
              <a:t>Recommendation Letters</a:t>
            </a:r>
            <a:endParaRPr dirty="0"/>
          </a:p>
          <a:p>
            <a:pPr marL="0" lvl="0" indent="0" algn="ctr" rtl="0">
              <a:lnSpc>
                <a:spcPct val="120000"/>
              </a:lnSpc>
              <a:spcBef>
                <a:spcPts val="1000"/>
              </a:spcBef>
              <a:spcAft>
                <a:spcPts val="0"/>
              </a:spcAft>
              <a:buSzPts val="1800"/>
              <a:buNone/>
            </a:pPr>
            <a:r>
              <a:rPr lang="en-US" dirty="0"/>
              <a:t>National Testing</a:t>
            </a:r>
          </a:p>
          <a:p>
            <a:pPr marL="0" lvl="0" indent="0" algn="ctr" rtl="0">
              <a:lnSpc>
                <a:spcPct val="120000"/>
              </a:lnSpc>
              <a:spcBef>
                <a:spcPts val="1000"/>
              </a:spcBef>
              <a:spcAft>
                <a:spcPts val="0"/>
              </a:spcAft>
              <a:buSzPts val="1800"/>
              <a:buNone/>
            </a:pPr>
            <a:r>
              <a:rPr lang="en-US" dirty="0"/>
              <a:t>Greenlight Locker</a:t>
            </a:r>
            <a:endParaRPr dirty="0"/>
          </a:p>
          <a:p>
            <a:pPr marL="0" lvl="0" indent="0" algn="ctr" rtl="0">
              <a:lnSpc>
                <a:spcPct val="120000"/>
              </a:lnSpc>
              <a:spcBef>
                <a:spcPts val="1000"/>
              </a:spcBef>
              <a:spcAft>
                <a:spcPts val="0"/>
              </a:spcAft>
              <a:buSzPts val="1800"/>
              <a:buNone/>
            </a:pPr>
            <a:r>
              <a:rPr lang="en-US" b="1" u="sng" dirty="0"/>
              <a:t>AND </a:t>
            </a:r>
            <a:endParaRPr dirty="0"/>
          </a:p>
          <a:p>
            <a:pPr marL="0" lvl="0" indent="0" algn="ctr" rtl="0">
              <a:lnSpc>
                <a:spcPct val="120000"/>
              </a:lnSpc>
              <a:spcBef>
                <a:spcPts val="1000"/>
              </a:spcBef>
              <a:spcAft>
                <a:spcPts val="0"/>
              </a:spcAft>
              <a:buSzPts val="1800"/>
              <a:buNone/>
            </a:pPr>
            <a:r>
              <a:rPr lang="en-US" dirty="0"/>
              <a:t>Help in Making Your Future Plan</a:t>
            </a:r>
            <a:endParaRPr dirty="0"/>
          </a:p>
          <a:p>
            <a:pPr marL="0" lvl="0" indent="0" algn="ctr" rtl="0">
              <a:lnSpc>
                <a:spcPct val="120000"/>
              </a:lnSpc>
              <a:spcBef>
                <a:spcPts val="1000"/>
              </a:spcBef>
              <a:spcAft>
                <a:spcPts val="0"/>
              </a:spcAft>
              <a:buSzPts val="1800"/>
              <a:buNone/>
            </a:pPr>
            <a:r>
              <a:rPr lang="en-US" dirty="0"/>
              <a:t>Explore the Senior Website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3CE-8829-446B-9584-0DE5DB6D7565}"/>
              </a:ext>
            </a:extLst>
          </p:cNvPr>
          <p:cNvSpPr>
            <a:spLocks noGrp="1"/>
          </p:cNvSpPr>
          <p:nvPr>
            <p:ph type="title"/>
          </p:nvPr>
        </p:nvSpPr>
        <p:spPr>
          <a:xfrm>
            <a:off x="1213834" y="2075535"/>
            <a:ext cx="9291215" cy="1049235"/>
          </a:xfrm>
        </p:spPr>
        <p:txBody>
          <a:bodyPr>
            <a:normAutofit fontScale="90000"/>
          </a:bodyPr>
          <a:lstStyle/>
          <a:p>
            <a:r>
              <a:rPr lang="en-US" dirty="0"/>
              <a:t>Each of you will meet individually with your counselor to discuss your grad plans, talk about your plans for after high school and discuss any questions you have.  While you are waiting for you turn, you can do the following:</a:t>
            </a:r>
            <a:br>
              <a:rPr lang="en-US" dirty="0"/>
            </a:br>
            <a:endParaRPr lang="en-US" dirty="0"/>
          </a:p>
        </p:txBody>
      </p:sp>
      <p:sp>
        <p:nvSpPr>
          <p:cNvPr id="3" name="Text Placeholder 2">
            <a:extLst>
              <a:ext uri="{FF2B5EF4-FFF2-40B4-BE49-F238E27FC236}">
                <a16:creationId xmlns:a16="http://schemas.microsoft.com/office/drawing/2014/main" id="{C3D162B5-EBF2-4E9C-9343-5C6D89E2D655}"/>
              </a:ext>
            </a:extLst>
          </p:cNvPr>
          <p:cNvSpPr>
            <a:spLocks noGrp="1"/>
          </p:cNvSpPr>
          <p:nvPr>
            <p:ph type="body" idx="1"/>
          </p:nvPr>
        </p:nvSpPr>
        <p:spPr>
          <a:xfrm>
            <a:off x="1213835" y="3954261"/>
            <a:ext cx="9291215" cy="1312684"/>
          </a:xfrm>
        </p:spPr>
        <p:txBody>
          <a:bodyPr/>
          <a:lstStyle/>
          <a:p>
            <a:r>
              <a:rPr lang="en-US" dirty="0"/>
              <a:t>Use the Green sheets to create your Greenlight account, or if you already have an account, go to step 4 on the green sheets to link your account. </a:t>
            </a:r>
          </a:p>
        </p:txBody>
      </p:sp>
    </p:spTree>
    <p:extLst>
      <p:ext uri="{BB962C8B-B14F-4D97-AF65-F5344CB8AC3E}">
        <p14:creationId xmlns:p14="http://schemas.microsoft.com/office/powerpoint/2010/main" val="269854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9"/>
          <p:cNvSpPr txBox="1">
            <a:spLocks noGrp="1"/>
          </p:cNvSpPr>
          <p:nvPr>
            <p:ph type="title"/>
          </p:nvPr>
        </p:nvSpPr>
        <p:spPr>
          <a:xfrm>
            <a:off x="1323563" y="0"/>
            <a:ext cx="9291215" cy="9897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dirty="0"/>
              <a:t>TO DO </a:t>
            </a:r>
            <a:endParaRPr dirty="0"/>
          </a:p>
        </p:txBody>
      </p:sp>
      <p:sp>
        <p:nvSpPr>
          <p:cNvPr id="234" name="Google Shape;234;p19"/>
          <p:cNvSpPr txBox="1">
            <a:spLocks noGrp="1"/>
          </p:cNvSpPr>
          <p:nvPr>
            <p:ph type="body" idx="1"/>
          </p:nvPr>
        </p:nvSpPr>
        <p:spPr>
          <a:xfrm>
            <a:off x="1323563" y="723452"/>
            <a:ext cx="9291215" cy="541109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ct val="100000"/>
              <a:buNone/>
            </a:pPr>
            <a:endParaRPr dirty="0"/>
          </a:p>
          <a:p>
            <a:pPr marL="0" lvl="0" indent="0" algn="ctr" rtl="0">
              <a:lnSpc>
                <a:spcPct val="120000"/>
              </a:lnSpc>
              <a:spcBef>
                <a:spcPts val="1000"/>
              </a:spcBef>
              <a:spcAft>
                <a:spcPts val="0"/>
              </a:spcAft>
              <a:buSzPct val="100000"/>
              <a:buNone/>
            </a:pPr>
            <a:r>
              <a:rPr lang="en-US" dirty="0"/>
              <a:t>Use the Senior Website to help you 							</a:t>
            </a:r>
            <a:endParaRPr dirty="0"/>
          </a:p>
          <a:p>
            <a:pPr marL="228600" lvl="0" indent="-200025" algn="l" rtl="0">
              <a:lnSpc>
                <a:spcPct val="120000"/>
              </a:lnSpc>
              <a:spcBef>
                <a:spcPts val="1000"/>
              </a:spcBef>
              <a:spcAft>
                <a:spcPts val="0"/>
              </a:spcAft>
              <a:buSzPct val="100000"/>
              <a:buChar char="•"/>
            </a:pPr>
            <a:r>
              <a:rPr lang="en-US" dirty="0"/>
              <a:t>Get an FSA ID for your </a:t>
            </a:r>
            <a:r>
              <a:rPr lang="en-US" u="sng" dirty="0">
                <a:solidFill>
                  <a:schemeClr val="hlink"/>
                </a:solidFill>
                <a:hlinkClick r:id="rId3"/>
              </a:rPr>
              <a:t>FAFSA</a:t>
            </a:r>
            <a:r>
              <a:rPr lang="en-US" dirty="0"/>
              <a:t> at 								</a:t>
            </a:r>
            <a:r>
              <a:rPr lang="en-US" u="sng" dirty="0">
                <a:solidFill>
                  <a:schemeClr val="hlink"/>
                </a:solidFill>
                <a:hlinkClick r:id="rId4"/>
              </a:rPr>
              <a:t>Senior Padlet</a:t>
            </a:r>
            <a:endParaRPr dirty="0"/>
          </a:p>
          <a:p>
            <a:pPr marL="228600" lvl="0" indent="-200025" algn="l" rtl="0">
              <a:lnSpc>
                <a:spcPct val="120000"/>
              </a:lnSpc>
              <a:spcBef>
                <a:spcPts val="1000"/>
              </a:spcBef>
              <a:spcAft>
                <a:spcPts val="0"/>
              </a:spcAft>
              <a:buSzPct val="100000"/>
              <a:buChar char="•"/>
            </a:pPr>
            <a:r>
              <a:rPr lang="en-US" dirty="0"/>
              <a:t>Make an account on </a:t>
            </a:r>
            <a:r>
              <a:rPr lang="en-US" u="sng" dirty="0">
                <a:solidFill>
                  <a:schemeClr val="hlink"/>
                </a:solidFill>
                <a:hlinkClick r:id="rId5"/>
              </a:rPr>
              <a:t>Apply Texas</a:t>
            </a:r>
            <a:endParaRPr dirty="0"/>
          </a:p>
          <a:p>
            <a:pPr marL="228600" lvl="0" indent="-200025" algn="l" rtl="0">
              <a:lnSpc>
                <a:spcPct val="120000"/>
              </a:lnSpc>
              <a:spcBef>
                <a:spcPts val="1000"/>
              </a:spcBef>
              <a:spcAft>
                <a:spcPts val="0"/>
              </a:spcAft>
              <a:buSzPct val="100000"/>
              <a:buChar char="•"/>
            </a:pPr>
            <a:r>
              <a:rPr lang="en-US" dirty="0"/>
              <a:t>Register for the </a:t>
            </a:r>
            <a:r>
              <a:rPr lang="en-US" u="sng" dirty="0">
                <a:solidFill>
                  <a:schemeClr val="hlink"/>
                </a:solidFill>
                <a:hlinkClick r:id="rId6"/>
              </a:rPr>
              <a:t>SAT</a:t>
            </a:r>
            <a:endParaRPr dirty="0"/>
          </a:p>
          <a:p>
            <a:pPr marL="228600" lvl="0" indent="-200025" algn="l" rtl="0">
              <a:lnSpc>
                <a:spcPct val="120000"/>
              </a:lnSpc>
              <a:spcBef>
                <a:spcPts val="1000"/>
              </a:spcBef>
              <a:spcAft>
                <a:spcPts val="0"/>
              </a:spcAft>
              <a:buSzPct val="100000"/>
              <a:buChar char="•"/>
            </a:pPr>
            <a:r>
              <a:rPr lang="en-US" dirty="0"/>
              <a:t>Register for the </a:t>
            </a:r>
            <a:r>
              <a:rPr lang="en-US" u="sng" dirty="0">
                <a:solidFill>
                  <a:schemeClr val="hlink"/>
                </a:solidFill>
                <a:hlinkClick r:id="rId7"/>
              </a:rPr>
              <a:t>ACT</a:t>
            </a:r>
            <a:endParaRPr dirty="0"/>
          </a:p>
          <a:p>
            <a:pPr marL="228600" lvl="0" indent="-200025" algn="l" rtl="0">
              <a:lnSpc>
                <a:spcPct val="120000"/>
              </a:lnSpc>
              <a:spcBef>
                <a:spcPts val="1000"/>
              </a:spcBef>
              <a:spcAft>
                <a:spcPts val="0"/>
              </a:spcAft>
              <a:buSzPct val="100000"/>
              <a:buChar char="•"/>
            </a:pPr>
            <a:r>
              <a:rPr lang="en-US" dirty="0"/>
              <a:t>Register for the </a:t>
            </a:r>
            <a:r>
              <a:rPr lang="en-US" u="sng" dirty="0">
                <a:solidFill>
                  <a:schemeClr val="hlink"/>
                </a:solidFill>
                <a:hlinkClick r:id="rId8"/>
              </a:rPr>
              <a:t>TSI </a:t>
            </a:r>
            <a:endParaRPr dirty="0"/>
          </a:p>
          <a:p>
            <a:pPr marL="228600" lvl="0" indent="-200025" algn="l" rtl="0">
              <a:lnSpc>
                <a:spcPct val="120000"/>
              </a:lnSpc>
              <a:spcBef>
                <a:spcPts val="1000"/>
              </a:spcBef>
              <a:spcAft>
                <a:spcPts val="0"/>
              </a:spcAft>
              <a:buSzPct val="100000"/>
              <a:buChar char="•"/>
            </a:pPr>
            <a:r>
              <a:rPr lang="en-US" dirty="0"/>
              <a:t>Search for scholarships at </a:t>
            </a:r>
            <a:r>
              <a:rPr lang="en-US" u="sng" dirty="0">
                <a:solidFill>
                  <a:schemeClr val="hlink"/>
                </a:solidFill>
                <a:hlinkClick r:id="rId9"/>
              </a:rPr>
              <a:t>School Soup</a:t>
            </a:r>
            <a:endParaRPr dirty="0"/>
          </a:p>
          <a:p>
            <a:pPr marL="228600" lvl="0" indent="-200025" algn="l" rtl="0">
              <a:lnSpc>
                <a:spcPct val="120000"/>
              </a:lnSpc>
              <a:spcBef>
                <a:spcPts val="1000"/>
              </a:spcBef>
              <a:spcAft>
                <a:spcPts val="0"/>
              </a:spcAft>
              <a:buSzPct val="100000"/>
              <a:buChar char="•"/>
            </a:pPr>
            <a:r>
              <a:rPr lang="en-US" dirty="0"/>
              <a:t>Research FAFSA/TAFSA at </a:t>
            </a:r>
            <a:r>
              <a:rPr lang="en-US" u="sng" dirty="0">
                <a:solidFill>
                  <a:schemeClr val="hlink"/>
                </a:solidFill>
                <a:hlinkClick r:id="rId10"/>
              </a:rPr>
              <a:t>College for All Texans</a:t>
            </a:r>
            <a:endParaRPr dirty="0"/>
          </a:p>
          <a:p>
            <a:pPr marL="228600" lvl="0" indent="-111125" algn="l" rtl="0">
              <a:lnSpc>
                <a:spcPct val="120000"/>
              </a:lnSpc>
              <a:spcBef>
                <a:spcPts val="1000"/>
              </a:spcBef>
              <a:spcAft>
                <a:spcPts val="0"/>
              </a:spcAft>
              <a:buSzPct val="100000"/>
              <a:buNone/>
            </a:pPr>
            <a:endParaRPr dirty="0"/>
          </a:p>
          <a:p>
            <a:pPr marL="228600" lvl="0" indent="-111125" algn="l" rtl="0">
              <a:lnSpc>
                <a:spcPct val="120000"/>
              </a:lnSpc>
              <a:spcBef>
                <a:spcPts val="1000"/>
              </a:spcBef>
              <a:spcAft>
                <a:spcPts val="0"/>
              </a:spcAft>
              <a:buSzPct val="100000"/>
              <a:buNone/>
            </a:pPr>
            <a:endParaRPr dirty="0"/>
          </a:p>
          <a:p>
            <a:pPr marL="228600" lvl="0" indent="-111125" algn="l" rtl="0">
              <a:lnSpc>
                <a:spcPct val="120000"/>
              </a:lnSpc>
              <a:spcBef>
                <a:spcPts val="1000"/>
              </a:spcBef>
              <a:spcAft>
                <a:spcPts val="0"/>
              </a:spcAft>
              <a:buSzPct val="100000"/>
              <a:buNone/>
            </a:pPr>
            <a:endParaRPr dirty="0"/>
          </a:p>
        </p:txBody>
      </p:sp>
      <p:pic>
        <p:nvPicPr>
          <p:cNvPr id="235" name="Google Shape;235;p19"/>
          <p:cNvPicPr preferRelativeResize="0"/>
          <p:nvPr/>
        </p:nvPicPr>
        <p:blipFill>
          <a:blip r:embed="rId11">
            <a:alphaModFix/>
          </a:blip>
          <a:stretch>
            <a:fillRect/>
          </a:stretch>
        </p:blipFill>
        <p:spPr>
          <a:xfrm>
            <a:off x="7378050" y="3154250"/>
            <a:ext cx="2686225" cy="2686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g2f4e7f6698b_0_0"/>
          <p:cNvGrpSpPr/>
          <p:nvPr/>
        </p:nvGrpSpPr>
        <p:grpSpPr>
          <a:xfrm>
            <a:off x="1910944" y="1304864"/>
            <a:ext cx="8370130" cy="4248250"/>
            <a:chOff x="0" y="0"/>
            <a:chExt cx="16740260" cy="8496499"/>
          </a:xfrm>
        </p:grpSpPr>
        <p:pic>
          <p:nvPicPr>
            <p:cNvPr id="241" name="Google Shape;241;g2f4e7f6698b_0_0"/>
            <p:cNvPicPr preferRelativeResize="0"/>
            <p:nvPr/>
          </p:nvPicPr>
          <p:blipFill rotWithShape="1">
            <a:blip r:embed="rId3">
              <a:alphaModFix/>
            </a:blip>
            <a:srcRect/>
            <a:stretch/>
          </p:blipFill>
          <p:spPr>
            <a:xfrm flipH="1">
              <a:off x="8220085" y="0"/>
              <a:ext cx="8520175" cy="8496499"/>
            </a:xfrm>
            <a:prstGeom prst="rect">
              <a:avLst/>
            </a:prstGeom>
            <a:noFill/>
            <a:ln>
              <a:noFill/>
            </a:ln>
          </p:spPr>
        </p:pic>
        <p:pic>
          <p:nvPicPr>
            <p:cNvPr id="242" name="Google Shape;242;g2f4e7f6698b_0_0"/>
            <p:cNvPicPr preferRelativeResize="0"/>
            <p:nvPr/>
          </p:nvPicPr>
          <p:blipFill rotWithShape="1">
            <a:blip r:embed="rId3">
              <a:alphaModFix/>
            </a:blip>
            <a:srcRect/>
            <a:stretch/>
          </p:blipFill>
          <p:spPr>
            <a:xfrm>
              <a:off x="0" y="0"/>
              <a:ext cx="8520175" cy="8496499"/>
            </a:xfrm>
            <a:prstGeom prst="rect">
              <a:avLst/>
            </a:prstGeom>
            <a:noFill/>
            <a:ln>
              <a:noFill/>
            </a:ln>
          </p:spPr>
        </p:pic>
      </p:grpSp>
      <p:pic>
        <p:nvPicPr>
          <p:cNvPr id="243" name="Google Shape;243;g2f4e7f6698b_0_0"/>
          <p:cNvPicPr preferRelativeResize="0"/>
          <p:nvPr/>
        </p:nvPicPr>
        <p:blipFill rotWithShape="1">
          <a:blip r:embed="rId4">
            <a:alphaModFix/>
          </a:blip>
          <a:srcRect b="15440"/>
          <a:stretch/>
        </p:blipFill>
        <p:spPr>
          <a:xfrm>
            <a:off x="2269227" y="2408430"/>
            <a:ext cx="7144495" cy="17002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
          <p:cNvSpPr txBox="1">
            <a:spLocks noGrp="1"/>
          </p:cNvSpPr>
          <p:nvPr>
            <p:ph type="title"/>
          </p:nvPr>
        </p:nvSpPr>
        <p:spPr>
          <a:xfrm>
            <a:off x="1418467" y="0"/>
            <a:ext cx="10218000" cy="17952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4000"/>
              <a:buNone/>
            </a:pPr>
            <a:r>
              <a:rPr lang="en" sz="8000"/>
              <a:t>Before you Start!</a:t>
            </a:r>
            <a:endParaRPr sz="8000"/>
          </a:p>
        </p:txBody>
      </p:sp>
      <p:sp>
        <p:nvSpPr>
          <p:cNvPr id="210" name="Google Shape;210;p3"/>
          <p:cNvSpPr/>
          <p:nvPr/>
        </p:nvSpPr>
        <p:spPr>
          <a:xfrm>
            <a:off x="4753650" y="2198325"/>
            <a:ext cx="4631400" cy="13998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600"/>
              </a:spcAft>
              <a:buClr>
                <a:schemeClr val="dk1"/>
              </a:buClr>
              <a:buSzPts val="1100"/>
              <a:buFont typeface="Arial"/>
              <a:buNone/>
            </a:pPr>
            <a:r>
              <a:rPr lang="en" sz="3200" b="1" i="0" u="none" strike="noStrike" cap="none">
                <a:solidFill>
                  <a:schemeClr val="dk1"/>
                </a:solidFill>
                <a:latin typeface="Arial"/>
                <a:ea typeface="Arial"/>
                <a:cs typeface="Arial"/>
                <a:sym typeface="Arial"/>
              </a:rPr>
              <a:t>Are you enrolled at Dallas College?</a:t>
            </a:r>
            <a:endParaRPr sz="3200" b="0" i="0" u="none" strike="noStrike" cap="none">
              <a:solidFill>
                <a:schemeClr val="dk1"/>
              </a:solidFill>
              <a:latin typeface="Arial"/>
              <a:ea typeface="Arial"/>
              <a:cs typeface="Arial"/>
              <a:sym typeface="Arial"/>
            </a:endParaRPr>
          </a:p>
        </p:txBody>
      </p:sp>
      <p:sp>
        <p:nvSpPr>
          <p:cNvPr id="211" name="Google Shape;211;p3"/>
          <p:cNvSpPr/>
          <p:nvPr/>
        </p:nvSpPr>
        <p:spPr>
          <a:xfrm>
            <a:off x="1418475" y="3983251"/>
            <a:ext cx="4631400" cy="1562143"/>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600"/>
              </a:spcAft>
              <a:buClr>
                <a:srgbClr val="000000"/>
              </a:buClr>
              <a:buSzPts val="3200"/>
              <a:buFont typeface="Arial"/>
              <a:buNone/>
            </a:pPr>
            <a:r>
              <a:rPr lang="en" sz="3200" b="1" i="0" u="none" strike="noStrike" cap="none">
                <a:solidFill>
                  <a:schemeClr val="dk1"/>
                </a:solidFill>
                <a:latin typeface="Arial"/>
                <a:ea typeface="Arial"/>
                <a:cs typeface="Arial"/>
                <a:sym typeface="Arial"/>
              </a:rPr>
              <a:t>Have you earned a Dallas College transcript?</a:t>
            </a:r>
            <a:endParaRPr sz="3200" b="0" i="0" u="none" strike="noStrike" cap="none">
              <a:solidFill>
                <a:schemeClr val="dk1"/>
              </a:solidFill>
              <a:latin typeface="Arial"/>
              <a:ea typeface="Arial"/>
              <a:cs typeface="Arial"/>
              <a:sym typeface="Arial"/>
            </a:endParaRPr>
          </a:p>
        </p:txBody>
      </p:sp>
      <p:cxnSp>
        <p:nvCxnSpPr>
          <p:cNvPr id="212" name="Google Shape;212;p3"/>
          <p:cNvCxnSpPr>
            <a:stCxn id="210" idx="1"/>
            <a:endCxn id="211" idx="0"/>
          </p:cNvCxnSpPr>
          <p:nvPr/>
        </p:nvCxnSpPr>
        <p:spPr>
          <a:xfrm flipH="1">
            <a:off x="3734250" y="2898225"/>
            <a:ext cx="1019400" cy="1085100"/>
          </a:xfrm>
          <a:prstGeom prst="bentConnector2">
            <a:avLst/>
          </a:prstGeom>
          <a:noFill/>
          <a:ln w="28575" cap="flat" cmpd="sng">
            <a:solidFill>
              <a:schemeClr val="dk1"/>
            </a:solidFill>
            <a:prstDash val="solid"/>
            <a:round/>
            <a:headEnd type="none" w="sm" len="sm"/>
            <a:tailEnd type="stealth" w="med" len="med"/>
          </a:ln>
        </p:spPr>
      </p:cxnSp>
      <p:sp>
        <p:nvSpPr>
          <p:cNvPr id="213" name="Google Shape;213;p3"/>
          <p:cNvSpPr txBox="1"/>
          <p:nvPr/>
        </p:nvSpPr>
        <p:spPr>
          <a:xfrm>
            <a:off x="3034425" y="2228250"/>
            <a:ext cx="155475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1" u="none" strike="noStrike" cap="none" dirty="0">
                <a:solidFill>
                  <a:srgbClr val="FF0000"/>
                </a:solidFill>
                <a:latin typeface="Roboto Condensed"/>
                <a:ea typeface="Roboto Condensed"/>
                <a:cs typeface="Roboto Condensed"/>
                <a:sym typeface="Roboto Condensed"/>
              </a:rPr>
              <a:t>YES</a:t>
            </a:r>
            <a:endParaRPr sz="3000" b="1" i="1" u="none" strike="noStrike" cap="none" dirty="0">
              <a:solidFill>
                <a:srgbClr val="FF0000"/>
              </a:solidFill>
              <a:latin typeface="Roboto Condensed"/>
              <a:ea typeface="Roboto Condensed"/>
              <a:cs typeface="Roboto Condensed"/>
              <a:sym typeface="Roboto Condensed"/>
            </a:endParaRPr>
          </a:p>
        </p:txBody>
      </p:sp>
      <p:sp>
        <p:nvSpPr>
          <p:cNvPr id="214" name="Google Shape;214;p3">
            <a:hlinkClick r:id="rId3" action="ppaction://hlinksldjump"/>
          </p:cNvPr>
          <p:cNvSpPr/>
          <p:nvPr/>
        </p:nvSpPr>
        <p:spPr>
          <a:xfrm>
            <a:off x="10088950" y="3287300"/>
            <a:ext cx="1719900" cy="1719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rgbClr val="000000"/>
                </a:solidFill>
                <a:latin typeface="Arial"/>
                <a:ea typeface="Arial"/>
                <a:cs typeface="Arial"/>
                <a:sym typeface="Arial"/>
              </a:rPr>
              <a:t>Let’s Go</a:t>
            </a:r>
            <a:endParaRPr sz="2400" b="1" i="1" u="none" strike="noStrike" cap="none">
              <a:solidFill>
                <a:srgbClr val="000000"/>
              </a:solidFill>
              <a:highlight>
                <a:srgbClr val="47FF47"/>
              </a:highlight>
              <a:latin typeface="Arial"/>
              <a:ea typeface="Arial"/>
              <a:cs typeface="Arial"/>
              <a:sym typeface="Arial"/>
            </a:endParaRPr>
          </a:p>
        </p:txBody>
      </p:sp>
      <p:cxnSp>
        <p:nvCxnSpPr>
          <p:cNvPr id="215" name="Google Shape;215;p3"/>
          <p:cNvCxnSpPr>
            <a:endCxn id="214" idx="0"/>
          </p:cNvCxnSpPr>
          <p:nvPr/>
        </p:nvCxnSpPr>
        <p:spPr>
          <a:xfrm>
            <a:off x="9385000" y="2893400"/>
            <a:ext cx="1563900" cy="393900"/>
          </a:xfrm>
          <a:prstGeom prst="bentConnector2">
            <a:avLst/>
          </a:prstGeom>
          <a:noFill/>
          <a:ln w="28575" cap="flat" cmpd="sng">
            <a:solidFill>
              <a:schemeClr val="dk1"/>
            </a:solidFill>
            <a:prstDash val="solid"/>
            <a:round/>
            <a:headEnd type="none" w="sm" len="sm"/>
            <a:tailEnd type="stealth" w="med" len="med"/>
          </a:ln>
        </p:spPr>
      </p:cxnSp>
      <p:cxnSp>
        <p:nvCxnSpPr>
          <p:cNvPr id="216" name="Google Shape;216;p3"/>
          <p:cNvCxnSpPr>
            <a:stCxn id="211" idx="2"/>
            <a:endCxn id="214" idx="4"/>
          </p:cNvCxnSpPr>
          <p:nvPr/>
        </p:nvCxnSpPr>
        <p:spPr>
          <a:xfrm rot="-5400000">
            <a:off x="7072425" y="1668944"/>
            <a:ext cx="538200" cy="7214700"/>
          </a:xfrm>
          <a:prstGeom prst="bentConnector3">
            <a:avLst>
              <a:gd name="adj1" fmla="val -42474"/>
            </a:avLst>
          </a:prstGeom>
          <a:noFill/>
          <a:ln w="28575" cap="flat" cmpd="sng">
            <a:solidFill>
              <a:schemeClr val="dk1"/>
            </a:solidFill>
            <a:prstDash val="solid"/>
            <a:round/>
            <a:headEnd type="none" w="sm" len="sm"/>
            <a:tailEnd type="stealth" w="med" len="med"/>
          </a:ln>
        </p:spPr>
      </p:cxnSp>
      <p:sp>
        <p:nvSpPr>
          <p:cNvPr id="217" name="Google Shape;217;p3"/>
          <p:cNvSpPr txBox="1"/>
          <p:nvPr/>
        </p:nvSpPr>
        <p:spPr>
          <a:xfrm>
            <a:off x="9385050" y="2218000"/>
            <a:ext cx="8550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1" u="none" strike="noStrike" cap="none">
                <a:solidFill>
                  <a:srgbClr val="FF0000"/>
                </a:solidFill>
                <a:latin typeface="Roboto Condensed"/>
                <a:ea typeface="Roboto Condensed"/>
                <a:cs typeface="Roboto Condensed"/>
                <a:sym typeface="Roboto Condensed"/>
              </a:rPr>
              <a:t>NO</a:t>
            </a:r>
            <a:endParaRPr sz="3000" b="1" i="1" u="none" strike="noStrike" cap="none">
              <a:solidFill>
                <a:srgbClr val="FF0000"/>
              </a:solidFill>
              <a:latin typeface="Roboto Condensed"/>
              <a:ea typeface="Roboto Condensed"/>
              <a:cs typeface="Roboto Condensed"/>
              <a:sym typeface="Roboto Condensed"/>
            </a:endParaRPr>
          </a:p>
        </p:txBody>
      </p:sp>
      <p:sp>
        <p:nvSpPr>
          <p:cNvPr id="218" name="Google Shape;218;p3"/>
          <p:cNvSpPr txBox="1"/>
          <p:nvPr/>
        </p:nvSpPr>
        <p:spPr>
          <a:xfrm>
            <a:off x="3034424" y="5788750"/>
            <a:ext cx="1320759"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1" u="none" strike="noStrike" cap="none" dirty="0">
                <a:solidFill>
                  <a:srgbClr val="FF0000"/>
                </a:solidFill>
                <a:latin typeface="Roboto Condensed"/>
                <a:ea typeface="Roboto Condensed"/>
                <a:cs typeface="Roboto Condensed"/>
                <a:sym typeface="Roboto Condensed"/>
              </a:rPr>
              <a:t>NO</a:t>
            </a:r>
            <a:endParaRPr sz="3000" b="1" i="1" u="none" strike="noStrike" cap="none" dirty="0">
              <a:solidFill>
                <a:srgbClr val="FF0000"/>
              </a:solidFill>
              <a:latin typeface="Roboto Condensed"/>
              <a:ea typeface="Roboto Condensed"/>
              <a:cs typeface="Roboto Condensed"/>
              <a:sym typeface="Roboto Condensed"/>
            </a:endParaRPr>
          </a:p>
        </p:txBody>
      </p:sp>
      <p:sp>
        <p:nvSpPr>
          <p:cNvPr id="219" name="Google Shape;219;p3">
            <a:hlinkClick r:id="rId4" action="ppaction://hlinksldjump"/>
          </p:cNvPr>
          <p:cNvSpPr/>
          <p:nvPr/>
        </p:nvSpPr>
        <p:spPr>
          <a:xfrm>
            <a:off x="7665100" y="3902930"/>
            <a:ext cx="1719900" cy="1719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rgbClr val="000000"/>
                </a:solidFill>
                <a:latin typeface="Arial"/>
                <a:ea typeface="Arial"/>
                <a:cs typeface="Arial"/>
                <a:sym typeface="Arial"/>
              </a:rPr>
              <a:t>Stop Here</a:t>
            </a:r>
            <a:endParaRPr sz="3200" b="0" i="0" u="none" strike="noStrike" cap="none">
              <a:solidFill>
                <a:srgbClr val="000000"/>
              </a:solidFill>
              <a:latin typeface="Arial"/>
              <a:ea typeface="Arial"/>
              <a:cs typeface="Arial"/>
              <a:sym typeface="Arial"/>
            </a:endParaRPr>
          </a:p>
        </p:txBody>
      </p:sp>
      <p:cxnSp>
        <p:nvCxnSpPr>
          <p:cNvPr id="220" name="Google Shape;220;p3"/>
          <p:cNvCxnSpPr>
            <a:stCxn id="211" idx="3"/>
            <a:endCxn id="219" idx="2"/>
          </p:cNvCxnSpPr>
          <p:nvPr/>
        </p:nvCxnSpPr>
        <p:spPr>
          <a:xfrm rot="10800000" flipH="1">
            <a:off x="6049875" y="4762823"/>
            <a:ext cx="1615200" cy="1500"/>
          </a:xfrm>
          <a:prstGeom prst="bentConnector3">
            <a:avLst>
              <a:gd name="adj1" fmla="val 50001"/>
            </a:avLst>
          </a:prstGeom>
          <a:noFill/>
          <a:ln w="28575" cap="flat" cmpd="sng">
            <a:solidFill>
              <a:schemeClr val="dk1"/>
            </a:solidFill>
            <a:prstDash val="solid"/>
            <a:round/>
            <a:headEnd type="none" w="sm" len="sm"/>
            <a:tailEnd type="stealth" w="med" len="med"/>
          </a:ln>
        </p:spPr>
      </p:cxnSp>
      <p:sp>
        <p:nvSpPr>
          <p:cNvPr id="221" name="Google Shape;221;p3"/>
          <p:cNvSpPr txBox="1"/>
          <p:nvPr/>
        </p:nvSpPr>
        <p:spPr>
          <a:xfrm>
            <a:off x="6049874" y="4215300"/>
            <a:ext cx="1312459"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1" u="none" strike="noStrike" cap="none" dirty="0">
                <a:solidFill>
                  <a:srgbClr val="FF0000"/>
                </a:solidFill>
                <a:latin typeface="Roboto Condensed"/>
                <a:ea typeface="Roboto Condensed"/>
                <a:cs typeface="Roboto Condensed"/>
                <a:sym typeface="Roboto Condensed"/>
              </a:rPr>
              <a:t>YES</a:t>
            </a:r>
            <a:endParaRPr sz="3000" b="1" i="1" u="none" strike="noStrike" cap="none" dirty="0">
              <a:solidFill>
                <a:srgbClr val="FF0000"/>
              </a:solidFill>
              <a:latin typeface="Roboto Condensed"/>
              <a:ea typeface="Roboto Condensed"/>
              <a:cs typeface="Roboto Condensed"/>
              <a:sym typeface="Roboto Condense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4"/>
          <p:cNvGrpSpPr/>
          <p:nvPr/>
        </p:nvGrpSpPr>
        <p:grpSpPr>
          <a:xfrm>
            <a:off x="3822833" y="305261"/>
            <a:ext cx="8080983" cy="6247490"/>
            <a:chOff x="1295330" y="1868507"/>
            <a:chExt cx="4365503" cy="3647530"/>
          </a:xfrm>
        </p:grpSpPr>
        <p:grpSp>
          <p:nvGrpSpPr>
            <p:cNvPr id="227" name="Google Shape;227;p4"/>
            <p:cNvGrpSpPr/>
            <p:nvPr/>
          </p:nvGrpSpPr>
          <p:grpSpPr>
            <a:xfrm>
              <a:off x="1295330" y="1868507"/>
              <a:ext cx="4365503" cy="3647530"/>
              <a:chOff x="6679223" y="1947864"/>
              <a:chExt cx="3956410" cy="3325308"/>
            </a:xfrm>
          </p:grpSpPr>
          <p:grpSp>
            <p:nvGrpSpPr>
              <p:cNvPr id="228" name="Google Shape;228;p4"/>
              <p:cNvGrpSpPr/>
              <p:nvPr/>
            </p:nvGrpSpPr>
            <p:grpSpPr>
              <a:xfrm>
                <a:off x="7996402" y="4725653"/>
                <a:ext cx="1328920" cy="547519"/>
                <a:chOff x="7059929" y="5060917"/>
                <a:chExt cx="1328920" cy="547519"/>
              </a:xfrm>
            </p:grpSpPr>
            <p:sp>
              <p:nvSpPr>
                <p:cNvPr id="229" name="Google Shape;229;p4"/>
                <p:cNvSpPr/>
                <p:nvPr/>
              </p:nvSpPr>
              <p:spPr>
                <a:xfrm rot="10800000">
                  <a:off x="7059929" y="5578436"/>
                  <a:ext cx="1322100" cy="30000"/>
                </a:xfrm>
                <a:prstGeom prst="trapezoid">
                  <a:avLst>
                    <a:gd name="adj" fmla="val 142327"/>
                  </a:avLst>
                </a:prstGeom>
                <a:solidFill>
                  <a:srgbClr val="707887"/>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230" name="Google Shape;230;p4"/>
                <p:cNvSpPr/>
                <p:nvPr/>
              </p:nvSpPr>
              <p:spPr>
                <a:xfrm>
                  <a:off x="7187465" y="5060917"/>
                  <a:ext cx="1067100" cy="428400"/>
                </a:xfrm>
                <a:prstGeom prst="trapezoid">
                  <a:avLst>
                    <a:gd name="adj" fmla="val 15083"/>
                  </a:avLst>
                </a:prstGeom>
                <a:solidFill>
                  <a:srgbClr val="D8D8D8"/>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231" name="Google Shape;231;p4"/>
                <p:cNvSpPr/>
                <p:nvPr/>
              </p:nvSpPr>
              <p:spPr>
                <a:xfrm>
                  <a:off x="7066749" y="5488243"/>
                  <a:ext cx="1322100" cy="93600"/>
                </a:xfrm>
                <a:prstGeom prst="trapezoid">
                  <a:avLst>
                    <a:gd name="adj" fmla="val 142327"/>
                  </a:avLst>
                </a:prstGeom>
                <a:solidFill>
                  <a:srgbClr val="FFFFFF"/>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grpSp>
            <p:nvGrpSpPr>
              <p:cNvPr id="232" name="Google Shape;232;p4"/>
              <p:cNvGrpSpPr/>
              <p:nvPr/>
            </p:nvGrpSpPr>
            <p:grpSpPr>
              <a:xfrm>
                <a:off x="6679223" y="1947864"/>
                <a:ext cx="3956410" cy="2777787"/>
                <a:chOff x="5742750" y="2283128"/>
                <a:chExt cx="3956410" cy="2777787"/>
              </a:xfrm>
            </p:grpSpPr>
            <p:sp>
              <p:nvSpPr>
                <p:cNvPr id="233" name="Google Shape;233;p4"/>
                <p:cNvSpPr/>
                <p:nvPr/>
              </p:nvSpPr>
              <p:spPr>
                <a:xfrm>
                  <a:off x="5742760" y="2283128"/>
                  <a:ext cx="3956400" cy="2777700"/>
                </a:xfrm>
                <a:prstGeom prst="roundRect">
                  <a:avLst>
                    <a:gd name="adj" fmla="val 3377"/>
                  </a:avLst>
                </a:prstGeom>
                <a:solidFill>
                  <a:srgbClr val="262626"/>
                </a:solidFill>
                <a:ln w="12700" cap="flat" cmpd="sng">
                  <a:solidFill>
                    <a:srgbClr val="393536"/>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234" name="Google Shape;234;p4"/>
                <p:cNvSpPr/>
                <p:nvPr/>
              </p:nvSpPr>
              <p:spPr>
                <a:xfrm rot="10800000">
                  <a:off x="5742750" y="4752515"/>
                  <a:ext cx="3956400" cy="308400"/>
                </a:xfrm>
                <a:prstGeom prst="round2SameRect">
                  <a:avLst>
                    <a:gd name="adj1" fmla="val 19571"/>
                    <a:gd name="adj2" fmla="val 0"/>
                  </a:avLst>
                </a:prstGeom>
                <a:solidFill>
                  <a:srgbClr val="FFFFFF"/>
                </a:solidFill>
                <a:ln w="12700" cap="flat" cmpd="sng">
                  <a:solidFill>
                    <a:srgbClr val="C6CFD6"/>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grpSp>
        <p:sp>
          <p:nvSpPr>
            <p:cNvPr id="235" name="Google Shape;235;p4"/>
            <p:cNvSpPr/>
            <p:nvPr/>
          </p:nvSpPr>
          <p:spPr>
            <a:xfrm>
              <a:off x="3370018" y="1929853"/>
              <a:ext cx="108000" cy="108000"/>
            </a:xfrm>
            <a:prstGeom prst="ellipse">
              <a:avLst/>
            </a:prstGeom>
            <a:solidFill>
              <a:srgbClr val="000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sp>
        <p:nvSpPr>
          <p:cNvPr id="236" name="Google Shape;236;p4"/>
          <p:cNvSpPr/>
          <p:nvPr/>
        </p:nvSpPr>
        <p:spPr>
          <a:xfrm>
            <a:off x="-125" y="0"/>
            <a:ext cx="9363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237" name="Google Shape;237;p4"/>
          <p:cNvSpPr/>
          <p:nvPr/>
        </p:nvSpPr>
        <p:spPr>
          <a:xfrm>
            <a:off x="1176925" y="305250"/>
            <a:ext cx="2230200" cy="3123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If you have earned TCB certifications or have taken dual credit courses through Dallas College, NCTC or UNTC, you may already have a GreenLight Locker.</a:t>
            </a:r>
            <a:endParaRPr sz="1600" b="0" i="0" u="none" strike="noStrike" cap="none">
              <a:solidFill>
                <a:schemeClr val="lt1"/>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Do not create another locker until you have confirmed you do not already have a locker.</a:t>
            </a:r>
            <a:endParaRPr sz="1600" b="0" i="0" u="none" strike="noStrike" cap="none">
              <a:solidFill>
                <a:schemeClr val="lt1"/>
              </a:solidFill>
              <a:latin typeface="Roboto Condensed"/>
              <a:ea typeface="Roboto Condensed"/>
              <a:cs typeface="Roboto Condensed"/>
              <a:sym typeface="Roboto Condensed"/>
            </a:endParaRPr>
          </a:p>
        </p:txBody>
      </p:sp>
      <p:sp>
        <p:nvSpPr>
          <p:cNvPr id="238" name="Google Shape;238;p4"/>
          <p:cNvSpPr/>
          <p:nvPr/>
        </p:nvSpPr>
        <p:spPr>
          <a:xfrm>
            <a:off x="1176925" y="3846800"/>
            <a:ext cx="2230200" cy="1150500"/>
          </a:xfrm>
          <a:prstGeom prst="rect">
            <a:avLst/>
          </a:prstGeom>
          <a:solidFill>
            <a:schemeClr val="dk2"/>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Go to </a:t>
            </a:r>
            <a:r>
              <a:rPr lang="en" sz="1600" b="0" i="0" u="sng" strike="noStrike" cap="none">
                <a:solidFill>
                  <a:schemeClr val="lt1"/>
                </a:solidFill>
                <a:latin typeface="Roboto Condensed"/>
                <a:ea typeface="Roboto Condensed"/>
                <a:cs typeface="Roboto Condensed"/>
                <a:sym typeface="Roboto Condensed"/>
                <a:hlinkClick r:id="rId3">
                  <a:extLst>
                    <a:ext uri="{A12FA001-AC4F-418D-AE19-62706E023703}">
                      <ahyp:hlinkClr xmlns:ahyp="http://schemas.microsoft.com/office/drawing/2018/hyperlinkcolor" val="tx"/>
                    </a:ext>
                  </a:extLst>
                </a:hlinkClick>
              </a:rPr>
              <a:t>https://greenlightlocker.com/register</a:t>
            </a:r>
            <a:r>
              <a:rPr lang="en" sz="1600" b="0" i="0" u="none" strike="noStrike" cap="none">
                <a:solidFill>
                  <a:schemeClr val="lt1"/>
                </a:solidFill>
                <a:latin typeface="Roboto Condensed"/>
                <a:ea typeface="Roboto Condensed"/>
                <a:cs typeface="Roboto Condensed"/>
                <a:sym typeface="Roboto Condensed"/>
              </a:rPr>
              <a:t> and click “Register”.</a:t>
            </a:r>
            <a:endParaRPr sz="1600" b="0" i="0" u="none" strike="noStrike" cap="none">
              <a:solidFill>
                <a:schemeClr val="lt1"/>
              </a:solidFill>
              <a:latin typeface="Roboto Condensed"/>
              <a:ea typeface="Roboto Condensed"/>
              <a:cs typeface="Roboto Condensed"/>
              <a:sym typeface="Roboto Condensed"/>
            </a:endParaRPr>
          </a:p>
        </p:txBody>
      </p:sp>
      <p:sp>
        <p:nvSpPr>
          <p:cNvPr id="239" name="Google Shape;239;p4"/>
          <p:cNvSpPr txBox="1">
            <a:spLocks noGrp="1"/>
          </p:cNvSpPr>
          <p:nvPr>
            <p:ph type="sldNum" idx="12"/>
          </p:nvPr>
        </p:nvSpPr>
        <p:spPr>
          <a:xfrm>
            <a:off x="-105" y="6333009"/>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
              <a:t>24</a:t>
            </a:fld>
            <a:endParaRPr/>
          </a:p>
        </p:txBody>
      </p:sp>
      <p:pic>
        <p:nvPicPr>
          <p:cNvPr id="240" name="Google Shape;240;p4"/>
          <p:cNvPicPr preferRelativeResize="0"/>
          <p:nvPr/>
        </p:nvPicPr>
        <p:blipFill rotWithShape="1">
          <a:blip r:embed="rId4">
            <a:alphaModFix/>
          </a:blip>
          <a:srcRect/>
          <a:stretch/>
        </p:blipFill>
        <p:spPr>
          <a:xfrm>
            <a:off x="3827727" y="790332"/>
            <a:ext cx="8054175" cy="3530076"/>
          </a:xfrm>
          <a:prstGeom prst="rect">
            <a:avLst/>
          </a:prstGeom>
          <a:noFill/>
          <a:ln>
            <a:noFill/>
          </a:ln>
        </p:spPr>
      </p:pic>
      <p:sp>
        <p:nvSpPr>
          <p:cNvPr id="241" name="Google Shape;241;p4"/>
          <p:cNvSpPr/>
          <p:nvPr/>
        </p:nvSpPr>
        <p:spPr>
          <a:xfrm>
            <a:off x="9693100" y="1392300"/>
            <a:ext cx="731700" cy="2001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
          <p:cNvSpPr/>
          <p:nvPr/>
        </p:nvSpPr>
        <p:spPr>
          <a:xfrm>
            <a:off x="-125" y="0"/>
            <a:ext cx="9363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247" name="Google Shape;247;p5"/>
          <p:cNvSpPr/>
          <p:nvPr/>
        </p:nvSpPr>
        <p:spPr>
          <a:xfrm>
            <a:off x="1176925" y="1252168"/>
            <a:ext cx="2230200" cy="9507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Default “I’m a student” and “Register without enrollment code”</a:t>
            </a:r>
            <a:endParaRPr sz="1600" b="0" i="0" u="none" strike="noStrike" cap="none">
              <a:solidFill>
                <a:schemeClr val="lt1"/>
              </a:solidFill>
              <a:latin typeface="Roboto Condensed"/>
              <a:ea typeface="Roboto Condensed"/>
              <a:cs typeface="Roboto Condensed"/>
              <a:sym typeface="Roboto Condensed"/>
            </a:endParaRPr>
          </a:p>
        </p:txBody>
      </p:sp>
      <p:sp>
        <p:nvSpPr>
          <p:cNvPr id="248" name="Google Shape;248;p5"/>
          <p:cNvSpPr/>
          <p:nvPr/>
        </p:nvSpPr>
        <p:spPr>
          <a:xfrm>
            <a:off x="6820476" y="5799933"/>
            <a:ext cx="2230200" cy="760316"/>
          </a:xfrm>
          <a:prstGeom prst="rect">
            <a:avLst/>
          </a:prstGeom>
          <a:solidFill>
            <a:schemeClr val="dk2"/>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Click “Verify”</a:t>
            </a:r>
            <a:endParaRPr sz="1600" b="0" i="0" u="none" strike="noStrike" cap="none">
              <a:solidFill>
                <a:schemeClr val="lt1"/>
              </a:solidFill>
              <a:latin typeface="Roboto Condensed"/>
              <a:ea typeface="Roboto Condensed"/>
              <a:cs typeface="Roboto Condensed"/>
              <a:sym typeface="Roboto Condensed"/>
            </a:endParaRPr>
          </a:p>
        </p:txBody>
      </p:sp>
      <p:sp>
        <p:nvSpPr>
          <p:cNvPr id="249" name="Google Shape;249;p5"/>
          <p:cNvSpPr txBox="1">
            <a:spLocks noGrp="1"/>
          </p:cNvSpPr>
          <p:nvPr>
            <p:ph type="sldNum" idx="12"/>
          </p:nvPr>
        </p:nvSpPr>
        <p:spPr>
          <a:xfrm>
            <a:off x="-105" y="6333009"/>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
              <a:t>25</a:t>
            </a:fld>
            <a:endParaRPr/>
          </a:p>
        </p:txBody>
      </p:sp>
      <p:pic>
        <p:nvPicPr>
          <p:cNvPr id="250" name="Google Shape;250;p5"/>
          <p:cNvPicPr preferRelativeResize="0"/>
          <p:nvPr/>
        </p:nvPicPr>
        <p:blipFill rotWithShape="1">
          <a:blip r:embed="rId3">
            <a:alphaModFix/>
          </a:blip>
          <a:srcRect/>
          <a:stretch/>
        </p:blipFill>
        <p:spPr>
          <a:xfrm>
            <a:off x="3945688" y="1247025"/>
            <a:ext cx="7979777" cy="4363949"/>
          </a:xfrm>
          <a:prstGeom prst="rect">
            <a:avLst/>
          </a:prstGeom>
          <a:noFill/>
          <a:ln w="12700" cap="flat" cmpd="sng">
            <a:solidFill>
              <a:srgbClr val="393536"/>
            </a:solidFill>
            <a:prstDash val="solid"/>
            <a:miter lim="8000"/>
            <a:headEnd type="none" w="sm" len="sm"/>
            <a:tailEnd type="none" w="sm" len="sm"/>
          </a:ln>
          <a:effectLst>
            <a:outerShdw blurRad="63500" sx="102000" sy="102000" algn="ctr" rotWithShape="0">
              <a:srgbClr val="000000">
                <a:alpha val="40000"/>
              </a:srgbClr>
            </a:outerShdw>
          </a:effectLst>
        </p:spPr>
      </p:pic>
      <p:sp>
        <p:nvSpPr>
          <p:cNvPr id="251" name="Google Shape;251;p5"/>
          <p:cNvSpPr/>
          <p:nvPr/>
        </p:nvSpPr>
        <p:spPr>
          <a:xfrm>
            <a:off x="1176925" y="2414733"/>
            <a:ext cx="2230200" cy="1406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Select Institution - begin typing your school district.  Select your school </a:t>
            </a:r>
            <a:r>
              <a:rPr lang="en" sz="1600" b="1" i="0" u="none" strike="noStrike" cap="none">
                <a:solidFill>
                  <a:schemeClr val="lt1"/>
                </a:solidFill>
                <a:latin typeface="Roboto Condensed"/>
                <a:ea typeface="Roboto Condensed"/>
                <a:cs typeface="Roboto Condensed"/>
                <a:sym typeface="Roboto Condensed"/>
              </a:rPr>
              <a:t>district</a:t>
            </a:r>
            <a:r>
              <a:rPr lang="en" sz="1600" b="0" i="0" u="none" strike="noStrike" cap="none">
                <a:solidFill>
                  <a:schemeClr val="lt1"/>
                </a:solidFill>
                <a:latin typeface="Roboto Condensed"/>
                <a:ea typeface="Roboto Condensed"/>
                <a:cs typeface="Roboto Condensed"/>
                <a:sym typeface="Roboto Condensed"/>
              </a:rPr>
              <a:t> from the dropdown.</a:t>
            </a:r>
            <a:endParaRPr sz="1600" b="0" i="0" u="none" strike="noStrike" cap="none">
              <a:solidFill>
                <a:schemeClr val="lt1"/>
              </a:solidFill>
              <a:latin typeface="Roboto Condensed"/>
              <a:ea typeface="Roboto Condensed"/>
              <a:cs typeface="Roboto Condensed"/>
              <a:sym typeface="Roboto Condensed"/>
            </a:endParaRPr>
          </a:p>
        </p:txBody>
      </p:sp>
      <p:sp>
        <p:nvSpPr>
          <p:cNvPr id="252" name="Google Shape;252;p5"/>
          <p:cNvSpPr/>
          <p:nvPr/>
        </p:nvSpPr>
        <p:spPr>
          <a:xfrm>
            <a:off x="1176925" y="4032998"/>
            <a:ext cx="2230200" cy="1577976"/>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Enter your student ID, date of birth and last name.  If you have two last names, be sure to enter them as it appears in your school record.</a:t>
            </a:r>
            <a:endParaRPr sz="1600" b="0" i="0" u="none" strike="noStrike" cap="none">
              <a:solidFill>
                <a:schemeClr val="lt1"/>
              </a:solidFill>
              <a:latin typeface="Roboto Condensed"/>
              <a:ea typeface="Roboto Condensed"/>
              <a:cs typeface="Roboto Condensed"/>
              <a:sym typeface="Roboto Condensed"/>
            </a:endParaRPr>
          </a:p>
        </p:txBody>
      </p:sp>
      <p:sp>
        <p:nvSpPr>
          <p:cNvPr id="253" name="Google Shape;253;p5"/>
          <p:cNvSpPr/>
          <p:nvPr/>
        </p:nvSpPr>
        <p:spPr>
          <a:xfrm>
            <a:off x="6580749" y="4647457"/>
            <a:ext cx="729600" cy="4212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
          <p:cNvSpPr/>
          <p:nvPr/>
        </p:nvSpPr>
        <p:spPr>
          <a:xfrm>
            <a:off x="1176926" y="328705"/>
            <a:ext cx="10748540" cy="4882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1" i="0" u="none" strike="noStrike" cap="none">
                <a:solidFill>
                  <a:schemeClr val="dk1"/>
                </a:solidFill>
                <a:latin typeface="Roboto Condensed"/>
                <a:ea typeface="Roboto Condensed"/>
                <a:cs typeface="Roboto Condensed"/>
                <a:sym typeface="Roboto Condensed"/>
              </a:rPr>
              <a:t>REGISTRATION – Without Enrollment Code</a:t>
            </a:r>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6"/>
          <p:cNvSpPr/>
          <p:nvPr/>
        </p:nvSpPr>
        <p:spPr>
          <a:xfrm>
            <a:off x="-125" y="0"/>
            <a:ext cx="9363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260" name="Google Shape;260;p6"/>
          <p:cNvSpPr/>
          <p:nvPr/>
        </p:nvSpPr>
        <p:spPr>
          <a:xfrm>
            <a:off x="1176925" y="1252657"/>
            <a:ext cx="2230200" cy="1406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After entering the correct information and clicking “Verify”, you should receive a “Matched successfully” response.</a:t>
            </a:r>
            <a:endParaRPr sz="1600" b="0" i="0" u="none" strike="noStrike" cap="none">
              <a:solidFill>
                <a:schemeClr val="lt1"/>
              </a:solidFill>
              <a:latin typeface="Roboto Condensed"/>
              <a:ea typeface="Roboto Condensed"/>
              <a:cs typeface="Roboto Condensed"/>
              <a:sym typeface="Roboto Condensed"/>
            </a:endParaRPr>
          </a:p>
        </p:txBody>
      </p:sp>
      <p:sp>
        <p:nvSpPr>
          <p:cNvPr id="261" name="Google Shape;261;p6"/>
          <p:cNvSpPr txBox="1">
            <a:spLocks noGrp="1"/>
          </p:cNvSpPr>
          <p:nvPr>
            <p:ph type="sldNum" idx="12"/>
          </p:nvPr>
        </p:nvSpPr>
        <p:spPr>
          <a:xfrm>
            <a:off x="-105" y="6333009"/>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
              <a:t>26</a:t>
            </a:fld>
            <a:endParaRPr/>
          </a:p>
        </p:txBody>
      </p:sp>
      <p:pic>
        <p:nvPicPr>
          <p:cNvPr id="262" name="Google Shape;262;p6"/>
          <p:cNvPicPr preferRelativeResize="0"/>
          <p:nvPr/>
        </p:nvPicPr>
        <p:blipFill rotWithShape="1">
          <a:blip r:embed="rId3">
            <a:alphaModFix/>
          </a:blip>
          <a:srcRect/>
          <a:stretch/>
        </p:blipFill>
        <p:spPr>
          <a:xfrm>
            <a:off x="3945688" y="1252657"/>
            <a:ext cx="7979776" cy="4291226"/>
          </a:xfrm>
          <a:prstGeom prst="rect">
            <a:avLst/>
          </a:prstGeom>
          <a:noFill/>
          <a:ln>
            <a:noFill/>
          </a:ln>
        </p:spPr>
      </p:pic>
      <p:cxnSp>
        <p:nvCxnSpPr>
          <p:cNvPr id="263" name="Google Shape;263;p6"/>
          <p:cNvCxnSpPr>
            <a:stCxn id="260" idx="3"/>
          </p:cNvCxnSpPr>
          <p:nvPr/>
        </p:nvCxnSpPr>
        <p:spPr>
          <a:xfrm rot="10800000" flipH="1">
            <a:off x="3407125" y="1655857"/>
            <a:ext cx="761700" cy="300000"/>
          </a:xfrm>
          <a:prstGeom prst="straightConnector1">
            <a:avLst/>
          </a:prstGeom>
          <a:noFill/>
          <a:ln w="38100" cap="flat" cmpd="sng">
            <a:solidFill>
              <a:schemeClr val="accent6"/>
            </a:solidFill>
            <a:prstDash val="solid"/>
            <a:round/>
            <a:headEnd type="none" w="sm" len="sm"/>
            <a:tailEnd type="triangle" w="med" len="med"/>
          </a:ln>
        </p:spPr>
      </p:cxnSp>
      <p:sp>
        <p:nvSpPr>
          <p:cNvPr id="264" name="Google Shape;264;p6"/>
          <p:cNvSpPr/>
          <p:nvPr/>
        </p:nvSpPr>
        <p:spPr>
          <a:xfrm>
            <a:off x="1176925" y="3099227"/>
            <a:ext cx="2230200" cy="2444656"/>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Complete all required fields, check the ‘I agree …’ box, and click “Sign up”.</a:t>
            </a:r>
            <a:endParaRPr sz="1600" b="0" i="0" u="none" strike="noStrike" cap="none">
              <a:solidFill>
                <a:schemeClr val="lt1"/>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600"/>
              <a:buFont typeface="Arial"/>
              <a:buNone/>
            </a:pPr>
            <a:r>
              <a:rPr lang="en" sz="1600" b="0" i="1" u="none" strike="noStrike" cap="none">
                <a:solidFill>
                  <a:schemeClr val="lt1"/>
                </a:solidFill>
                <a:latin typeface="Roboto Condensed"/>
                <a:ea typeface="Roboto Condensed"/>
                <a:cs typeface="Roboto Condensed"/>
                <a:sym typeface="Roboto Condensed"/>
              </a:rPr>
              <a:t>Note: The password must be at least 12 characters - upper/lower case, special character, and numeric.</a:t>
            </a:r>
            <a:endParaRPr sz="1600" b="0" i="1" u="none" strike="noStrike" cap="none">
              <a:solidFill>
                <a:schemeClr val="lt1"/>
              </a:solidFill>
              <a:latin typeface="Roboto Condensed"/>
              <a:ea typeface="Roboto Condensed"/>
              <a:cs typeface="Roboto Condensed"/>
              <a:sym typeface="Roboto Condensed"/>
            </a:endParaRPr>
          </a:p>
        </p:txBody>
      </p:sp>
      <p:sp>
        <p:nvSpPr>
          <p:cNvPr id="265" name="Google Shape;265;p6"/>
          <p:cNvSpPr/>
          <p:nvPr/>
        </p:nvSpPr>
        <p:spPr>
          <a:xfrm>
            <a:off x="4168877" y="4621161"/>
            <a:ext cx="216310" cy="185933"/>
          </a:xfrm>
          <a:prstGeom prst="rect">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6" name="Google Shape;266;p6"/>
          <p:cNvSpPr/>
          <p:nvPr/>
        </p:nvSpPr>
        <p:spPr>
          <a:xfrm>
            <a:off x="4168877" y="4861153"/>
            <a:ext cx="5011699" cy="300092"/>
          </a:xfrm>
          <a:prstGeom prst="rect">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7" name="Google Shape;267;p6"/>
          <p:cNvSpPr/>
          <p:nvPr/>
        </p:nvSpPr>
        <p:spPr>
          <a:xfrm>
            <a:off x="1176926" y="328705"/>
            <a:ext cx="10748540" cy="4882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1" i="0" u="none" strike="noStrike" cap="none">
                <a:solidFill>
                  <a:schemeClr val="dk1"/>
                </a:solidFill>
                <a:latin typeface="Roboto Condensed"/>
                <a:ea typeface="Roboto Condensed"/>
                <a:cs typeface="Roboto Condensed"/>
                <a:sym typeface="Roboto Condensed"/>
              </a:rPr>
              <a:t>REGISTRATION – Complete Enrollment</a:t>
            </a:r>
            <a:endParaRPr/>
          </a:p>
        </p:txBody>
      </p:sp>
      <p:cxnSp>
        <p:nvCxnSpPr>
          <p:cNvPr id="268" name="Google Shape;268;p6"/>
          <p:cNvCxnSpPr>
            <a:stCxn id="264" idx="3"/>
            <a:endCxn id="262" idx="1"/>
          </p:cNvCxnSpPr>
          <p:nvPr/>
        </p:nvCxnSpPr>
        <p:spPr>
          <a:xfrm rot="10800000" flipH="1">
            <a:off x="3407125" y="3398155"/>
            <a:ext cx="538500" cy="923400"/>
          </a:xfrm>
          <a:prstGeom prst="straightConnector1">
            <a:avLst/>
          </a:prstGeom>
          <a:noFill/>
          <a:ln w="38100" cap="flat" cmpd="sng">
            <a:solidFill>
              <a:schemeClr val="accent6"/>
            </a:solidFill>
            <a:prstDash val="solid"/>
            <a:round/>
            <a:headEnd type="none" w="sm" len="sm"/>
            <a:tailEnd type="triangle" w="med" len="med"/>
          </a:ln>
        </p:spPr>
      </p:cxn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7"/>
          <p:cNvSpPr/>
          <p:nvPr/>
        </p:nvSpPr>
        <p:spPr>
          <a:xfrm>
            <a:off x="-125" y="0"/>
            <a:ext cx="9363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274" name="Google Shape;274;p7"/>
          <p:cNvSpPr/>
          <p:nvPr/>
        </p:nvSpPr>
        <p:spPr>
          <a:xfrm>
            <a:off x="1176925" y="1236967"/>
            <a:ext cx="2230200" cy="2543647"/>
          </a:xfrm>
          <a:prstGeom prst="rect">
            <a:avLst/>
          </a:prstGeom>
          <a:solidFill>
            <a:schemeClr val="dk2"/>
          </a:solid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If you did not achieve a successful match, either the information entered is not a match with the information provided by your school district – or – you have already created a locker using your enrollment code.</a:t>
            </a:r>
            <a:endParaRPr/>
          </a:p>
        </p:txBody>
      </p:sp>
      <p:sp>
        <p:nvSpPr>
          <p:cNvPr id="275" name="Google Shape;275;p7"/>
          <p:cNvSpPr txBox="1">
            <a:spLocks noGrp="1"/>
          </p:cNvSpPr>
          <p:nvPr>
            <p:ph type="sldNum" idx="12"/>
          </p:nvPr>
        </p:nvSpPr>
        <p:spPr>
          <a:xfrm>
            <a:off x="-105" y="6333009"/>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
              <a:t>27</a:t>
            </a:fld>
            <a:endParaRPr/>
          </a:p>
        </p:txBody>
      </p:sp>
      <p:sp>
        <p:nvSpPr>
          <p:cNvPr id="276" name="Google Shape;276;p7"/>
          <p:cNvSpPr/>
          <p:nvPr/>
        </p:nvSpPr>
        <p:spPr>
          <a:xfrm>
            <a:off x="1176925" y="4197987"/>
            <a:ext cx="2230200" cy="1406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If you are unsure what name and date of birth is in your school records, please contact your counselor.</a:t>
            </a:r>
            <a:endParaRPr sz="1600" b="0" i="0" u="none" strike="noStrike" cap="none">
              <a:solidFill>
                <a:schemeClr val="lt1"/>
              </a:solidFill>
              <a:latin typeface="Roboto Condensed"/>
              <a:ea typeface="Roboto Condensed"/>
              <a:cs typeface="Roboto Condensed"/>
              <a:sym typeface="Roboto Condensed"/>
            </a:endParaRPr>
          </a:p>
        </p:txBody>
      </p:sp>
      <p:pic>
        <p:nvPicPr>
          <p:cNvPr id="277" name="Google Shape;277;p7"/>
          <p:cNvPicPr preferRelativeResize="0"/>
          <p:nvPr/>
        </p:nvPicPr>
        <p:blipFill rotWithShape="1">
          <a:blip r:embed="rId3">
            <a:alphaModFix/>
          </a:blip>
          <a:srcRect/>
          <a:stretch/>
        </p:blipFill>
        <p:spPr>
          <a:xfrm>
            <a:off x="3945688" y="1072375"/>
            <a:ext cx="7979777" cy="4367420"/>
          </a:xfrm>
          <a:prstGeom prst="rect">
            <a:avLst/>
          </a:prstGeom>
          <a:noFill/>
          <a:ln>
            <a:noFill/>
          </a:ln>
        </p:spPr>
      </p:pic>
      <p:sp>
        <p:nvSpPr>
          <p:cNvPr id="278" name="Google Shape;278;p7"/>
          <p:cNvSpPr/>
          <p:nvPr/>
        </p:nvSpPr>
        <p:spPr>
          <a:xfrm>
            <a:off x="5292617" y="4791651"/>
            <a:ext cx="5353751" cy="3176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9" name="Google Shape;279;p7"/>
          <p:cNvSpPr/>
          <p:nvPr/>
        </p:nvSpPr>
        <p:spPr>
          <a:xfrm>
            <a:off x="1176926" y="328705"/>
            <a:ext cx="10748540" cy="4882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1" i="0" u="none" strike="noStrike" cap="none">
                <a:solidFill>
                  <a:schemeClr val="dk1"/>
                </a:solidFill>
                <a:latin typeface="Roboto Condensed"/>
                <a:ea typeface="Roboto Condensed"/>
                <a:cs typeface="Roboto Condensed"/>
                <a:sym typeface="Roboto Condensed"/>
              </a:rPr>
              <a:t>REGISTRATION – No Match Found</a:t>
            </a:r>
            <a:endParaRPr/>
          </a:p>
        </p:txBody>
      </p:sp>
      <p:sp>
        <p:nvSpPr>
          <p:cNvPr id="280" name="Google Shape;280;p7"/>
          <p:cNvSpPr/>
          <p:nvPr/>
        </p:nvSpPr>
        <p:spPr>
          <a:xfrm>
            <a:off x="3945689" y="5531090"/>
            <a:ext cx="7979776" cy="1204399"/>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600" b="0" i="0" u="none" strike="noStrike" cap="none">
                <a:solidFill>
                  <a:schemeClr val="lt1"/>
                </a:solidFill>
                <a:latin typeface="Roboto Condensed"/>
                <a:ea typeface="Roboto Condensed"/>
                <a:cs typeface="Roboto Condensed"/>
                <a:sym typeface="Roboto Condensed"/>
              </a:rPr>
              <a:t>If you cannot register with your school district transcript, click the ‘Contact Us’ link at the top of the screen.  Complete the form and include your student ID, date of birth and school district in the message.  Be sure to explain that you have tried to register but have been unable to us the ‘Register without enrollment code’ method.</a:t>
            </a:r>
            <a:endParaRPr sz="1600" b="0" i="0" u="none" strike="noStrike" cap="none">
              <a:solidFill>
                <a:schemeClr val="lt1"/>
              </a:solidFill>
              <a:latin typeface="Roboto Condensed"/>
              <a:ea typeface="Roboto Condensed"/>
              <a:cs typeface="Roboto Condensed"/>
              <a:sym typeface="Roboto Condensed"/>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8"/>
          <p:cNvSpPr/>
          <p:nvPr/>
        </p:nvSpPr>
        <p:spPr>
          <a:xfrm>
            <a:off x="-125" y="0"/>
            <a:ext cx="9363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286" name="Google Shape;286;p8"/>
          <p:cNvSpPr txBox="1">
            <a:spLocks noGrp="1"/>
          </p:cNvSpPr>
          <p:nvPr>
            <p:ph type="sldNum" idx="12"/>
          </p:nvPr>
        </p:nvSpPr>
        <p:spPr>
          <a:xfrm>
            <a:off x="-105" y="6333009"/>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
              <a:t>28</a:t>
            </a:fld>
            <a:endParaRPr/>
          </a:p>
        </p:txBody>
      </p:sp>
      <p:pic>
        <p:nvPicPr>
          <p:cNvPr id="287" name="Google Shape;287;p8"/>
          <p:cNvPicPr preferRelativeResize="0"/>
          <p:nvPr/>
        </p:nvPicPr>
        <p:blipFill rotWithShape="1">
          <a:blip r:embed="rId3">
            <a:alphaModFix/>
          </a:blip>
          <a:srcRect/>
          <a:stretch/>
        </p:blipFill>
        <p:spPr>
          <a:xfrm>
            <a:off x="7269582" y="489720"/>
            <a:ext cx="4663844" cy="5677392"/>
          </a:xfrm>
          <a:prstGeom prst="rect">
            <a:avLst/>
          </a:prstGeom>
          <a:noFill/>
          <a:ln>
            <a:noFill/>
          </a:ln>
        </p:spPr>
      </p:pic>
      <p:sp>
        <p:nvSpPr>
          <p:cNvPr id="288" name="Google Shape;288;p8"/>
          <p:cNvSpPr/>
          <p:nvPr/>
        </p:nvSpPr>
        <p:spPr>
          <a:xfrm>
            <a:off x="1060704" y="245610"/>
            <a:ext cx="6039262" cy="488219"/>
          </a:xfrm>
          <a:prstGeom prst="rect">
            <a:avLst/>
          </a:prstGeom>
          <a:solidFill>
            <a:schemeClr val="accent1"/>
          </a:solidFill>
          <a:ln w="25400" cap="flat" cmpd="sng">
            <a:solidFill>
              <a:srgbClr val="2C46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1" i="0" u="none" strike="noStrike" cap="none">
                <a:solidFill>
                  <a:schemeClr val="dk1"/>
                </a:solidFill>
                <a:latin typeface="Roboto Condensed"/>
                <a:ea typeface="Roboto Condensed"/>
                <a:cs typeface="Roboto Condensed"/>
                <a:sym typeface="Roboto Condensed"/>
              </a:rPr>
              <a:t>REGISTRATION – Activate Your Account</a:t>
            </a:r>
            <a:endParaRPr/>
          </a:p>
        </p:txBody>
      </p:sp>
      <p:sp>
        <p:nvSpPr>
          <p:cNvPr id="289" name="Google Shape;289;p8"/>
          <p:cNvSpPr txBox="1"/>
          <p:nvPr/>
        </p:nvSpPr>
        <p:spPr>
          <a:xfrm>
            <a:off x="1252728" y="842009"/>
            <a:ext cx="5394960" cy="52387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900"/>
              </a:spcBef>
              <a:spcAft>
                <a:spcPts val="0"/>
              </a:spcAft>
              <a:buClr>
                <a:srgbClr val="000000"/>
              </a:buClr>
              <a:buSzPts val="2000"/>
              <a:buFont typeface="Arial"/>
              <a:buNone/>
            </a:pPr>
            <a:r>
              <a:rPr lang="en" sz="2000" b="0" i="0" u="none" strike="noStrike" cap="none">
                <a:solidFill>
                  <a:schemeClr val="lt1"/>
                </a:solidFill>
                <a:latin typeface="Roboto Condensed"/>
                <a:ea typeface="Roboto Condensed"/>
                <a:cs typeface="Roboto Condensed"/>
                <a:sym typeface="Roboto Condensed"/>
              </a:rPr>
              <a:t>You are almost ready.</a:t>
            </a:r>
            <a:endParaRPr/>
          </a:p>
          <a:p>
            <a:pPr marL="0" marR="0" lvl="0" indent="0" algn="l" rtl="0">
              <a:lnSpc>
                <a:spcPct val="100000"/>
              </a:lnSpc>
              <a:spcBef>
                <a:spcPts val="1800"/>
              </a:spcBef>
              <a:spcAft>
                <a:spcPts val="0"/>
              </a:spcAft>
              <a:buClr>
                <a:srgbClr val="000000"/>
              </a:buClr>
              <a:buSzPts val="2000"/>
              <a:buFont typeface="Arial"/>
              <a:buNone/>
            </a:pPr>
            <a:r>
              <a:rPr lang="en" sz="2000" b="0" i="0" u="none" strike="noStrike" cap="none">
                <a:solidFill>
                  <a:schemeClr val="lt1"/>
                </a:solidFill>
                <a:latin typeface="Roboto Condensed"/>
                <a:ea typeface="Roboto Condensed"/>
                <a:cs typeface="Roboto Condensed"/>
                <a:sym typeface="Roboto Condensed"/>
              </a:rPr>
              <a:t>Once your registration is complete, an email will be sent to the email address provided during registration.  </a:t>
            </a:r>
            <a:endParaRPr/>
          </a:p>
          <a:p>
            <a:pPr marL="0" marR="0" lvl="0" indent="0" algn="l" rtl="0">
              <a:lnSpc>
                <a:spcPct val="100000"/>
              </a:lnSpc>
              <a:spcBef>
                <a:spcPts val="1800"/>
              </a:spcBef>
              <a:spcAft>
                <a:spcPts val="0"/>
              </a:spcAft>
              <a:buClr>
                <a:srgbClr val="000000"/>
              </a:buClr>
              <a:buSzPts val="2000"/>
              <a:buFont typeface="Arial"/>
              <a:buNone/>
            </a:pPr>
            <a:r>
              <a:rPr lang="en" sz="2000" b="0" i="0" u="none" strike="noStrike" cap="none">
                <a:solidFill>
                  <a:schemeClr val="lt1"/>
                </a:solidFill>
                <a:latin typeface="Roboto Condensed"/>
                <a:ea typeface="Roboto Condensed"/>
                <a:cs typeface="Roboto Condensed"/>
                <a:sym typeface="Roboto Condensed"/>
              </a:rPr>
              <a:t>Find the activation email sent by GreenLight Locker.  Activate the account by clicking on the link in the email. </a:t>
            </a:r>
            <a:endParaRPr/>
          </a:p>
          <a:p>
            <a:pPr marL="0" marR="0" lvl="0" indent="0" algn="l" rtl="0">
              <a:lnSpc>
                <a:spcPct val="100000"/>
              </a:lnSpc>
              <a:spcBef>
                <a:spcPts val="1800"/>
              </a:spcBef>
              <a:spcAft>
                <a:spcPts val="0"/>
              </a:spcAft>
              <a:buClr>
                <a:srgbClr val="000000"/>
              </a:buClr>
              <a:buSzPts val="2000"/>
              <a:buFont typeface="Arial"/>
              <a:buNone/>
            </a:pPr>
            <a:r>
              <a:rPr lang="en" sz="2000" b="0" i="0" u="none" strike="noStrike" cap="none">
                <a:solidFill>
                  <a:schemeClr val="lt1"/>
                </a:solidFill>
                <a:latin typeface="Roboto Condensed"/>
                <a:ea typeface="Roboto Condensed"/>
                <a:cs typeface="Roboto Condensed"/>
                <a:sym typeface="Roboto Condensed"/>
              </a:rPr>
              <a:t>If you don’t see the email, check your spam folder as unknown emails sometimes will be sent to spam.</a:t>
            </a:r>
            <a:endParaRPr sz="2000" b="0" i="0" u="none" strike="noStrike" cap="none">
              <a:solidFill>
                <a:schemeClr val="lt1"/>
              </a:solidFill>
              <a:latin typeface="Roboto Condensed"/>
              <a:ea typeface="Roboto Condensed"/>
              <a:cs typeface="Roboto Condensed"/>
              <a:sym typeface="Roboto Condensed"/>
            </a:endParaRPr>
          </a:p>
          <a:p>
            <a:pPr marL="0" marR="0" lvl="0" indent="0" algn="l" rtl="0">
              <a:lnSpc>
                <a:spcPct val="100000"/>
              </a:lnSpc>
              <a:spcBef>
                <a:spcPts val="1800"/>
              </a:spcBef>
              <a:spcAft>
                <a:spcPts val="900"/>
              </a:spcAft>
              <a:buClr>
                <a:srgbClr val="000000"/>
              </a:buClr>
              <a:buSzPts val="2000"/>
              <a:buFont typeface="Arial"/>
              <a:buNone/>
            </a:pPr>
            <a:r>
              <a:rPr lang="en" sz="2000" b="0" i="0" u="none" strike="noStrike" cap="none">
                <a:solidFill>
                  <a:schemeClr val="lt1"/>
                </a:solidFill>
                <a:latin typeface="Roboto Condensed"/>
                <a:ea typeface="Roboto Condensed"/>
                <a:cs typeface="Roboto Condensed"/>
                <a:sym typeface="Roboto Condensed"/>
              </a:rPr>
              <a:t>If you don’t find the activation email, there is likely an issue with the email address.  Click the Contact Us link in GreenLight for support.</a:t>
            </a:r>
            <a:endParaRPr sz="2000" b="0" i="0" u="none" strike="noStrike" cap="none">
              <a:solidFill>
                <a:schemeClr val="lt1"/>
              </a:solidFill>
              <a:latin typeface="Roboto Condensed"/>
              <a:ea typeface="Roboto Condensed"/>
              <a:cs typeface="Roboto Condensed"/>
              <a:sym typeface="Roboto Condensed"/>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9"/>
          <p:cNvSpPr/>
          <p:nvPr/>
        </p:nvSpPr>
        <p:spPr>
          <a:xfrm>
            <a:off x="-125" y="0"/>
            <a:ext cx="9363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295" name="Google Shape;295;p9"/>
          <p:cNvSpPr/>
          <p:nvPr/>
        </p:nvSpPr>
        <p:spPr>
          <a:xfrm>
            <a:off x="1176925" y="1456909"/>
            <a:ext cx="2230200" cy="1630419"/>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After activating your account, or if you already have an account, log in using the Username and Password created at the time of registration.</a:t>
            </a:r>
            <a:endParaRPr sz="1600" b="0" i="0" u="none" strike="noStrike" cap="none">
              <a:solidFill>
                <a:schemeClr val="lt1"/>
              </a:solidFill>
              <a:latin typeface="Roboto Condensed"/>
              <a:ea typeface="Roboto Condensed"/>
              <a:cs typeface="Roboto Condensed"/>
              <a:sym typeface="Roboto Condensed"/>
            </a:endParaRPr>
          </a:p>
        </p:txBody>
      </p:sp>
      <p:sp>
        <p:nvSpPr>
          <p:cNvPr id="296" name="Google Shape;296;p9"/>
          <p:cNvSpPr txBox="1">
            <a:spLocks noGrp="1"/>
          </p:cNvSpPr>
          <p:nvPr>
            <p:ph type="sldNum" idx="12"/>
          </p:nvPr>
        </p:nvSpPr>
        <p:spPr>
          <a:xfrm>
            <a:off x="-105" y="6333009"/>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
              <a:t>29</a:t>
            </a:fld>
            <a:endParaRPr/>
          </a:p>
        </p:txBody>
      </p:sp>
      <p:sp>
        <p:nvSpPr>
          <p:cNvPr id="297" name="Google Shape;297;p9"/>
          <p:cNvSpPr/>
          <p:nvPr/>
        </p:nvSpPr>
        <p:spPr>
          <a:xfrm>
            <a:off x="1176925" y="3489107"/>
            <a:ext cx="2230200" cy="1977628"/>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Roboto Condensed"/>
                <a:ea typeface="Roboto Condensed"/>
                <a:cs typeface="Roboto Condensed"/>
                <a:sym typeface="Roboto Condensed"/>
              </a:rPr>
              <a:t>If you cannot remember your username or password, click the Forgot Username/Password link and follow the instructions.</a:t>
            </a:r>
            <a:endParaRPr sz="1600" b="0" i="0" u="none" strike="noStrike" cap="none">
              <a:solidFill>
                <a:schemeClr val="lt1"/>
              </a:solidFill>
              <a:latin typeface="Roboto Condensed"/>
              <a:ea typeface="Roboto Condensed"/>
              <a:cs typeface="Roboto Condensed"/>
              <a:sym typeface="Roboto Condensed"/>
            </a:endParaRPr>
          </a:p>
        </p:txBody>
      </p:sp>
      <p:pic>
        <p:nvPicPr>
          <p:cNvPr id="298" name="Google Shape;298;p9"/>
          <p:cNvPicPr preferRelativeResize="0"/>
          <p:nvPr/>
        </p:nvPicPr>
        <p:blipFill rotWithShape="1">
          <a:blip r:embed="rId3">
            <a:alphaModFix/>
          </a:blip>
          <a:srcRect/>
          <a:stretch/>
        </p:blipFill>
        <p:spPr>
          <a:xfrm>
            <a:off x="3945688" y="1138640"/>
            <a:ext cx="7990567" cy="4481774"/>
          </a:xfrm>
          <a:prstGeom prst="rect">
            <a:avLst/>
          </a:prstGeom>
          <a:noFill/>
          <a:ln>
            <a:noFill/>
          </a:ln>
        </p:spPr>
      </p:pic>
      <p:cxnSp>
        <p:nvCxnSpPr>
          <p:cNvPr id="299" name="Google Shape;299;p9"/>
          <p:cNvCxnSpPr>
            <a:stCxn id="295" idx="3"/>
          </p:cNvCxnSpPr>
          <p:nvPr/>
        </p:nvCxnSpPr>
        <p:spPr>
          <a:xfrm>
            <a:off x="3407125" y="2272119"/>
            <a:ext cx="3009600" cy="1112700"/>
          </a:xfrm>
          <a:prstGeom prst="straightConnector1">
            <a:avLst/>
          </a:prstGeom>
          <a:noFill/>
          <a:ln w="38100" cap="flat" cmpd="sng">
            <a:solidFill>
              <a:schemeClr val="accent6"/>
            </a:solidFill>
            <a:prstDash val="solid"/>
            <a:round/>
            <a:headEnd type="none" w="sm" len="sm"/>
            <a:tailEnd type="triangle" w="med" len="med"/>
          </a:ln>
        </p:spPr>
      </p:cxnSp>
      <p:sp>
        <p:nvSpPr>
          <p:cNvPr id="300" name="Google Shape;300;p9"/>
          <p:cNvSpPr/>
          <p:nvPr/>
        </p:nvSpPr>
        <p:spPr>
          <a:xfrm>
            <a:off x="1176926" y="328705"/>
            <a:ext cx="10748540" cy="4882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1" i="0" u="none" strike="noStrike" cap="none">
                <a:solidFill>
                  <a:schemeClr val="dk1"/>
                </a:solidFill>
                <a:latin typeface="Roboto Condensed"/>
                <a:ea typeface="Roboto Condensed"/>
                <a:cs typeface="Roboto Condensed"/>
                <a:sym typeface="Roboto Condensed"/>
              </a:rPr>
              <a:t>LOGGING IN</a:t>
            </a:r>
            <a:endParaRPr/>
          </a:p>
        </p:txBody>
      </p:sp>
      <p:cxnSp>
        <p:nvCxnSpPr>
          <p:cNvPr id="301" name="Google Shape;301;p9"/>
          <p:cNvCxnSpPr/>
          <p:nvPr/>
        </p:nvCxnSpPr>
        <p:spPr>
          <a:xfrm rot="10800000" flipH="1">
            <a:off x="3407125" y="4208206"/>
            <a:ext cx="4704488" cy="481781"/>
          </a:xfrm>
          <a:prstGeom prst="straightConnector1">
            <a:avLst/>
          </a:prstGeom>
          <a:noFill/>
          <a:ln w="38100" cap="flat" cmpd="sng">
            <a:solidFill>
              <a:schemeClr val="accent6"/>
            </a:solidFill>
            <a:prstDash val="solid"/>
            <a:round/>
            <a:headEnd type="none" w="sm" len="sm"/>
            <a:tailEnd type="triangle" w="med" len="med"/>
          </a:ln>
        </p:spPr>
      </p:cxnSp>
      <p:sp>
        <p:nvSpPr>
          <p:cNvPr id="302" name="Google Shape;302;p9"/>
          <p:cNvSpPr/>
          <p:nvPr/>
        </p:nvSpPr>
        <p:spPr>
          <a:xfrm>
            <a:off x="3945689" y="5531090"/>
            <a:ext cx="7979776" cy="1204399"/>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600" b="0" i="0" u="none" strike="noStrike" cap="none">
                <a:solidFill>
                  <a:schemeClr val="lt1"/>
                </a:solidFill>
                <a:latin typeface="Roboto Condensed"/>
                <a:ea typeface="Roboto Condensed"/>
                <a:cs typeface="Roboto Condensed"/>
                <a:sym typeface="Roboto Condensed"/>
              </a:rPr>
              <a:t>To use the Forgot Username/Password help, you will need to know the email address used to create your account.  If you cannot remember your email address, click ‘Back to Home’ and follow the ‘Contact Us’ path. Complete the form and include your student ID, date of birth and school district in the message.  Be sure to explain that you cannot remember your email address.</a:t>
            </a:r>
            <a:endParaRPr sz="1600" b="0" i="0" u="none" strike="noStrike" cap="none">
              <a:solidFill>
                <a:schemeClr val="lt1"/>
              </a:solidFill>
              <a:latin typeface="Roboto Condensed"/>
              <a:ea typeface="Roboto Condensed"/>
              <a:cs typeface="Roboto Condensed"/>
              <a:sym typeface="Roboto Condensed"/>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1449217" y="804889"/>
            <a:ext cx="9293577" cy="105930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GRADUATION REQUIREMENTS</a:t>
            </a:r>
            <a:endParaRPr/>
          </a:p>
        </p:txBody>
      </p:sp>
      <p:sp>
        <p:nvSpPr>
          <p:cNvPr id="104" name="Google Shape;104;p3"/>
          <p:cNvSpPr txBox="1">
            <a:spLocks noGrp="1"/>
          </p:cNvSpPr>
          <p:nvPr>
            <p:ph type="body" idx="1"/>
          </p:nvPr>
        </p:nvSpPr>
        <p:spPr>
          <a:xfrm>
            <a:off x="1232178" y="1983658"/>
            <a:ext cx="4488654" cy="344859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0"/>
              </a:spcBef>
              <a:spcAft>
                <a:spcPts val="0"/>
              </a:spcAft>
              <a:buSzPct val="100000"/>
              <a:buNone/>
            </a:pPr>
            <a:r>
              <a:rPr lang="en-US"/>
              <a:t>FOUNDATION PLAN 22 CREDITS</a:t>
            </a:r>
            <a:endParaRPr/>
          </a:p>
          <a:p>
            <a:pPr marL="228600" lvl="0" indent="-228600" algn="l" rtl="0">
              <a:lnSpc>
                <a:spcPct val="120000"/>
              </a:lnSpc>
              <a:spcBef>
                <a:spcPts val="1000"/>
              </a:spcBef>
              <a:spcAft>
                <a:spcPts val="0"/>
              </a:spcAft>
              <a:buSzPct val="100000"/>
              <a:buChar char="•"/>
            </a:pPr>
            <a:r>
              <a:rPr lang="en-US"/>
              <a:t>4 CREDITS ENGLISH</a:t>
            </a:r>
            <a:endParaRPr/>
          </a:p>
          <a:p>
            <a:pPr marL="228600" lvl="0" indent="-228600" algn="l" rtl="0">
              <a:lnSpc>
                <a:spcPct val="120000"/>
              </a:lnSpc>
              <a:spcBef>
                <a:spcPts val="1000"/>
              </a:spcBef>
              <a:spcAft>
                <a:spcPts val="0"/>
              </a:spcAft>
              <a:buSzPct val="100000"/>
              <a:buChar char="•"/>
            </a:pPr>
            <a:r>
              <a:rPr lang="en-US"/>
              <a:t>3 CREDITS MATH</a:t>
            </a:r>
            <a:endParaRPr/>
          </a:p>
          <a:p>
            <a:pPr marL="228600" lvl="0" indent="-228600" algn="l" rtl="0">
              <a:lnSpc>
                <a:spcPct val="120000"/>
              </a:lnSpc>
              <a:spcBef>
                <a:spcPts val="1000"/>
              </a:spcBef>
              <a:spcAft>
                <a:spcPts val="0"/>
              </a:spcAft>
              <a:buSzPct val="100000"/>
              <a:buChar char="•"/>
            </a:pPr>
            <a:r>
              <a:rPr lang="en-US"/>
              <a:t>3 CREDITS SCIENCE</a:t>
            </a:r>
            <a:endParaRPr/>
          </a:p>
          <a:p>
            <a:pPr marL="228600" lvl="0" indent="-228600" algn="l" rtl="0">
              <a:lnSpc>
                <a:spcPct val="120000"/>
              </a:lnSpc>
              <a:spcBef>
                <a:spcPts val="1000"/>
              </a:spcBef>
              <a:spcAft>
                <a:spcPts val="0"/>
              </a:spcAft>
              <a:buSzPct val="100000"/>
              <a:buChar char="•"/>
            </a:pPr>
            <a:r>
              <a:rPr lang="en-US"/>
              <a:t>3 CREDITS HISTORY</a:t>
            </a:r>
            <a:endParaRPr/>
          </a:p>
          <a:p>
            <a:pPr marL="228600" lvl="0" indent="-228600" algn="l" rtl="0">
              <a:lnSpc>
                <a:spcPct val="120000"/>
              </a:lnSpc>
              <a:spcBef>
                <a:spcPts val="1000"/>
              </a:spcBef>
              <a:spcAft>
                <a:spcPts val="0"/>
              </a:spcAft>
              <a:buSzPct val="100000"/>
              <a:buChar char="•"/>
            </a:pPr>
            <a:r>
              <a:rPr lang="en-US"/>
              <a:t>2 CREDITS FL</a:t>
            </a:r>
            <a:endParaRPr/>
          </a:p>
          <a:p>
            <a:pPr marL="228600" lvl="0" indent="-228600" algn="l" rtl="0">
              <a:lnSpc>
                <a:spcPct val="120000"/>
              </a:lnSpc>
              <a:spcBef>
                <a:spcPts val="1000"/>
              </a:spcBef>
              <a:spcAft>
                <a:spcPts val="0"/>
              </a:spcAft>
              <a:buSzPct val="100000"/>
              <a:buChar char="•"/>
            </a:pPr>
            <a:r>
              <a:rPr lang="en-US"/>
              <a:t>1 CREDIT PE</a:t>
            </a:r>
            <a:endParaRPr/>
          </a:p>
          <a:p>
            <a:pPr marL="228600" lvl="0" indent="-228600" algn="l" rtl="0">
              <a:lnSpc>
                <a:spcPct val="120000"/>
              </a:lnSpc>
              <a:spcBef>
                <a:spcPts val="1000"/>
              </a:spcBef>
              <a:spcAft>
                <a:spcPts val="0"/>
              </a:spcAft>
              <a:buSzPct val="100000"/>
              <a:buChar char="•"/>
            </a:pPr>
            <a:r>
              <a:rPr lang="en-US"/>
              <a:t>1 CREDIT FINE ART</a:t>
            </a:r>
            <a:endParaRPr/>
          </a:p>
          <a:p>
            <a:pPr marL="228600" lvl="0" indent="-228600" algn="l" rtl="0">
              <a:lnSpc>
                <a:spcPct val="120000"/>
              </a:lnSpc>
              <a:spcBef>
                <a:spcPts val="1000"/>
              </a:spcBef>
              <a:spcAft>
                <a:spcPts val="0"/>
              </a:spcAft>
              <a:buSzPct val="100000"/>
              <a:buChar char="•"/>
            </a:pPr>
            <a:r>
              <a:rPr lang="en-US"/>
              <a:t>5 CREDITS OF ELECTIVES</a:t>
            </a:r>
            <a:endParaRPr/>
          </a:p>
        </p:txBody>
      </p:sp>
      <p:sp>
        <p:nvSpPr>
          <p:cNvPr id="105" name="Google Shape;105;p3"/>
          <p:cNvSpPr txBox="1">
            <a:spLocks noGrp="1"/>
          </p:cNvSpPr>
          <p:nvPr>
            <p:ph type="body" idx="2"/>
          </p:nvPr>
        </p:nvSpPr>
        <p:spPr>
          <a:xfrm>
            <a:off x="6630656" y="1990733"/>
            <a:ext cx="4890784" cy="344152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20000"/>
              </a:lnSpc>
              <a:spcBef>
                <a:spcPts val="0"/>
              </a:spcBef>
              <a:spcAft>
                <a:spcPts val="0"/>
              </a:spcAft>
              <a:buSzPct val="100000"/>
              <a:buNone/>
            </a:pPr>
            <a:r>
              <a:rPr lang="en-US"/>
              <a:t>FOUNDATION DISTINGUISHED 26 CREDITS</a:t>
            </a:r>
            <a:endParaRPr/>
          </a:p>
          <a:p>
            <a:pPr marL="228600" lvl="0" indent="-228600" algn="l" rtl="0">
              <a:lnSpc>
                <a:spcPct val="120000"/>
              </a:lnSpc>
              <a:spcBef>
                <a:spcPts val="1000"/>
              </a:spcBef>
              <a:spcAft>
                <a:spcPts val="0"/>
              </a:spcAft>
              <a:buSzPct val="100000"/>
              <a:buChar char="•"/>
            </a:pPr>
            <a:r>
              <a:rPr lang="en-US"/>
              <a:t>4 CREDITS ENGLISH</a:t>
            </a:r>
            <a:endParaRPr/>
          </a:p>
          <a:p>
            <a:pPr marL="228600" lvl="0" indent="-228600" algn="l" rtl="0">
              <a:lnSpc>
                <a:spcPct val="120000"/>
              </a:lnSpc>
              <a:spcBef>
                <a:spcPts val="1000"/>
              </a:spcBef>
              <a:spcAft>
                <a:spcPts val="0"/>
              </a:spcAft>
              <a:buSzPct val="100000"/>
              <a:buChar char="•"/>
            </a:pPr>
            <a:r>
              <a:rPr lang="en-US"/>
              <a:t>4 CREDITS MATH (MUST INCLUDE ALG II)</a:t>
            </a:r>
            <a:endParaRPr/>
          </a:p>
          <a:p>
            <a:pPr marL="228600" lvl="0" indent="-228600" algn="l" rtl="0">
              <a:lnSpc>
                <a:spcPct val="120000"/>
              </a:lnSpc>
              <a:spcBef>
                <a:spcPts val="1000"/>
              </a:spcBef>
              <a:spcAft>
                <a:spcPts val="0"/>
              </a:spcAft>
              <a:buSzPct val="100000"/>
              <a:buChar char="•"/>
            </a:pPr>
            <a:r>
              <a:rPr lang="en-US"/>
              <a:t>4 CREDITS SCIENCE</a:t>
            </a:r>
            <a:endParaRPr/>
          </a:p>
          <a:p>
            <a:pPr marL="228600" lvl="0" indent="-228600" algn="l" rtl="0">
              <a:lnSpc>
                <a:spcPct val="120000"/>
              </a:lnSpc>
              <a:spcBef>
                <a:spcPts val="1000"/>
              </a:spcBef>
              <a:spcAft>
                <a:spcPts val="0"/>
              </a:spcAft>
              <a:buSzPct val="100000"/>
              <a:buChar char="•"/>
            </a:pPr>
            <a:r>
              <a:rPr lang="en-US"/>
              <a:t>3 CREDITS HISTORY</a:t>
            </a:r>
            <a:endParaRPr/>
          </a:p>
          <a:p>
            <a:pPr marL="228600" lvl="0" indent="-228600" algn="l" rtl="0">
              <a:lnSpc>
                <a:spcPct val="120000"/>
              </a:lnSpc>
              <a:spcBef>
                <a:spcPts val="1000"/>
              </a:spcBef>
              <a:spcAft>
                <a:spcPts val="0"/>
              </a:spcAft>
              <a:buSzPct val="100000"/>
              <a:buChar char="•"/>
            </a:pPr>
            <a:r>
              <a:rPr lang="en-US"/>
              <a:t>2 CREDITS FL</a:t>
            </a:r>
            <a:endParaRPr/>
          </a:p>
          <a:p>
            <a:pPr marL="228600" lvl="0" indent="-228600" algn="l" rtl="0">
              <a:lnSpc>
                <a:spcPct val="120000"/>
              </a:lnSpc>
              <a:spcBef>
                <a:spcPts val="1000"/>
              </a:spcBef>
              <a:spcAft>
                <a:spcPts val="0"/>
              </a:spcAft>
              <a:buSzPct val="100000"/>
              <a:buChar char="•"/>
            </a:pPr>
            <a:r>
              <a:rPr lang="en-US"/>
              <a:t>1 CREDIT PE</a:t>
            </a:r>
            <a:endParaRPr/>
          </a:p>
          <a:p>
            <a:pPr marL="228600" lvl="0" indent="-228600" algn="l" rtl="0">
              <a:lnSpc>
                <a:spcPct val="120000"/>
              </a:lnSpc>
              <a:spcBef>
                <a:spcPts val="1000"/>
              </a:spcBef>
              <a:spcAft>
                <a:spcPts val="0"/>
              </a:spcAft>
              <a:buSzPct val="100000"/>
              <a:buChar char="•"/>
            </a:pPr>
            <a:r>
              <a:rPr lang="en-US"/>
              <a:t>1 CREDIT FINE ART</a:t>
            </a:r>
            <a:endParaRPr/>
          </a:p>
          <a:p>
            <a:pPr marL="228600" lvl="0" indent="-228600" algn="l" rtl="0">
              <a:lnSpc>
                <a:spcPct val="120000"/>
              </a:lnSpc>
              <a:spcBef>
                <a:spcPts val="1000"/>
              </a:spcBef>
              <a:spcAft>
                <a:spcPts val="0"/>
              </a:spcAft>
              <a:buSzPct val="100000"/>
              <a:buChar char="•"/>
            </a:pPr>
            <a:r>
              <a:rPr lang="en-US"/>
              <a:t>7 CREDITS OF ELECTIVES (FOUR MUST BE TOWARDS AN ENDORSEMENT)</a:t>
            </a:r>
            <a:endParaRPr/>
          </a:p>
          <a:p>
            <a:pPr marL="0" lvl="0" indent="0" algn="l" rtl="0">
              <a:lnSpc>
                <a:spcPct val="120000"/>
              </a:lnSpc>
              <a:spcBef>
                <a:spcPts val="1000"/>
              </a:spcBef>
              <a:spcAft>
                <a:spcPts val="0"/>
              </a:spcAft>
              <a:buSzPct val="100000"/>
              <a:buNone/>
            </a:pPr>
            <a:endParaRPr/>
          </a:p>
        </p:txBody>
      </p:sp>
      <p:sp>
        <p:nvSpPr>
          <p:cNvPr id="106" name="Google Shape;106;p3"/>
          <p:cNvSpPr txBox="1"/>
          <p:nvPr/>
        </p:nvSpPr>
        <p:spPr>
          <a:xfrm>
            <a:off x="1151068" y="5551717"/>
            <a:ext cx="95917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Rockwell"/>
                <a:ea typeface="Rockwell"/>
                <a:cs typeface="Rockwell"/>
                <a:sym typeface="Rockwell"/>
              </a:rPr>
              <a:t>PASS ALL 5 STAR EOC TESTS:  ENGLISH I, ENGLISH II, ALGEBRA I, BIOLOGY, US HISTORY</a:t>
            </a:r>
            <a:endParaRPr sz="1800">
              <a:solidFill>
                <a:schemeClr val="lt1"/>
              </a:solidFill>
              <a:latin typeface="Rockwell"/>
              <a:ea typeface="Rockwell"/>
              <a:cs typeface="Rockwell"/>
              <a:sym typeface="Rockwe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39"/>
          <p:cNvSpPr txBox="1">
            <a:spLocks noGrp="1"/>
          </p:cNvSpPr>
          <p:nvPr>
            <p:ph type="title"/>
          </p:nvPr>
        </p:nvSpPr>
        <p:spPr>
          <a:xfrm>
            <a:off x="1418450" y="593375"/>
            <a:ext cx="101655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
              <a:t>Helpful Resources</a:t>
            </a:r>
            <a:endParaRPr/>
          </a:p>
        </p:txBody>
      </p:sp>
      <p:sp>
        <p:nvSpPr>
          <p:cNvPr id="842" name="Google Shape;842;p39"/>
          <p:cNvSpPr txBox="1">
            <a:spLocks noGrp="1"/>
          </p:cNvSpPr>
          <p:nvPr>
            <p:ph type="subTitle" idx="1"/>
          </p:nvPr>
        </p:nvSpPr>
        <p:spPr>
          <a:xfrm>
            <a:off x="1418450" y="2024175"/>
            <a:ext cx="4184400" cy="717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100"/>
              <a:buNone/>
            </a:pPr>
            <a:r>
              <a:rPr lang="en"/>
              <a:t>Video Resources</a:t>
            </a:r>
            <a:endParaRPr/>
          </a:p>
        </p:txBody>
      </p:sp>
      <p:sp>
        <p:nvSpPr>
          <p:cNvPr id="843" name="Google Shape;843;p39"/>
          <p:cNvSpPr txBox="1">
            <a:spLocks noGrp="1"/>
          </p:cNvSpPr>
          <p:nvPr>
            <p:ph type="body" idx="2"/>
          </p:nvPr>
        </p:nvSpPr>
        <p:spPr>
          <a:xfrm>
            <a:off x="1418450" y="2684350"/>
            <a:ext cx="4184400" cy="3436500"/>
          </a:xfrm>
          <a:prstGeom prst="rect">
            <a:avLst/>
          </a:prstGeom>
          <a:noFill/>
          <a:ln>
            <a:noFill/>
          </a:ln>
        </p:spPr>
        <p:txBody>
          <a:bodyPr spcFirstLastPara="1" wrap="square" lIns="121900" tIns="121900" rIns="121900" bIns="121900" anchor="t" anchorCtr="0">
            <a:noAutofit/>
          </a:bodyPr>
          <a:lstStyle/>
          <a:p>
            <a:pPr marL="457200" lvl="0" indent="-228600" algn="l" rtl="0">
              <a:lnSpc>
                <a:spcPct val="115000"/>
              </a:lnSpc>
              <a:spcBef>
                <a:spcPts val="0"/>
              </a:spcBef>
              <a:spcAft>
                <a:spcPts val="0"/>
              </a:spcAft>
              <a:buSzPts val="1800"/>
              <a:buNone/>
            </a:pPr>
            <a:endParaRPr sz="1800" dirty="0"/>
          </a:p>
          <a:p>
            <a:pPr marL="457200" lvl="0" indent="-342900" algn="l" rtl="0">
              <a:lnSpc>
                <a:spcPct val="115000"/>
              </a:lnSpc>
              <a:spcBef>
                <a:spcPts val="0"/>
              </a:spcBef>
              <a:spcAft>
                <a:spcPts val="0"/>
              </a:spcAft>
              <a:buSzPts val="1800"/>
              <a:buChar char="➜"/>
            </a:pPr>
            <a:r>
              <a:rPr lang="en" sz="1800" u="sng" dirty="0">
                <a:solidFill>
                  <a:srgbClr val="1155CC"/>
                </a:solidFill>
                <a:hlinkClick r:id="rId3">
                  <a:extLst>
                    <a:ext uri="{A12FA001-AC4F-418D-AE19-62706E023703}">
                      <ahyp:hlinkClr xmlns:ahyp="http://schemas.microsoft.com/office/drawing/2018/hyperlinkcolor" val="tx"/>
                    </a:ext>
                  </a:extLst>
                </a:hlinkClick>
              </a:rPr>
              <a:t>Parent Permission</a:t>
            </a:r>
            <a:endParaRPr sz="1800" dirty="0"/>
          </a:p>
          <a:p>
            <a:pPr marL="457200" lvl="0" indent="-342900" algn="l" rtl="0">
              <a:lnSpc>
                <a:spcPct val="115000"/>
              </a:lnSpc>
              <a:spcBef>
                <a:spcPts val="0"/>
              </a:spcBef>
              <a:spcAft>
                <a:spcPts val="0"/>
              </a:spcAft>
              <a:buSzPts val="1800"/>
              <a:buChar char="➜"/>
            </a:pPr>
            <a:r>
              <a:rPr lang="en" sz="1800" u="sng" dirty="0">
                <a:solidFill>
                  <a:srgbClr val="1155CC"/>
                </a:solidFill>
                <a:hlinkClick r:id="rId4">
                  <a:extLst>
                    <a:ext uri="{A12FA001-AC4F-418D-AE19-62706E023703}">
                      <ahyp:hlinkClr xmlns:ahyp="http://schemas.microsoft.com/office/drawing/2018/hyperlinkcolor" val="tx"/>
                    </a:ext>
                  </a:extLst>
                </a:hlinkClick>
              </a:rPr>
              <a:t>GreenLight Credentials Wallet App</a:t>
            </a:r>
            <a:endParaRPr lang="en" sz="1800" u="sng" dirty="0">
              <a:solidFill>
                <a:srgbClr val="1155CC"/>
              </a:solidFill>
            </a:endParaRPr>
          </a:p>
          <a:p>
            <a:pPr marL="457200" lvl="0" indent="-342900" algn="l" rtl="0">
              <a:lnSpc>
                <a:spcPct val="115000"/>
              </a:lnSpc>
              <a:spcBef>
                <a:spcPts val="0"/>
              </a:spcBef>
              <a:spcAft>
                <a:spcPts val="0"/>
              </a:spcAft>
              <a:buSzPts val="1800"/>
              <a:buChar char="➜"/>
            </a:pPr>
            <a:r>
              <a:rPr lang="en-US" sz="1800" u="sng" dirty="0">
                <a:solidFill>
                  <a:srgbClr val="1155CC"/>
                </a:solidFill>
                <a:hlinkClick r:id="rId5" action="ppaction://hlinkfile"/>
              </a:rPr>
              <a:t>Updating Your Locker Profile &amp; Preferences.pdf</a:t>
            </a:r>
            <a:endParaRPr lang="en" sz="1800" u="sng" dirty="0">
              <a:solidFill>
                <a:srgbClr val="1155CC"/>
              </a:solidFill>
            </a:endParaRPr>
          </a:p>
          <a:p>
            <a:pPr marL="457200" lvl="0" indent="-342900" algn="l" rtl="0">
              <a:lnSpc>
                <a:spcPct val="115000"/>
              </a:lnSpc>
              <a:spcBef>
                <a:spcPts val="0"/>
              </a:spcBef>
              <a:spcAft>
                <a:spcPts val="0"/>
              </a:spcAft>
              <a:buSzPts val="1800"/>
              <a:buChar char="➜"/>
            </a:pPr>
            <a:endParaRPr lang="en" sz="1800" u="sng" dirty="0">
              <a:solidFill>
                <a:srgbClr val="1155CC"/>
              </a:solidFill>
            </a:endParaRPr>
          </a:p>
        </p:txBody>
      </p:sp>
      <p:sp>
        <p:nvSpPr>
          <p:cNvPr id="844" name="Google Shape;844;p39"/>
          <p:cNvSpPr txBox="1"/>
          <p:nvPr/>
        </p:nvSpPr>
        <p:spPr>
          <a:xfrm>
            <a:off x="10524700" y="6445025"/>
            <a:ext cx="1579800" cy="373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chemeClr val="accent2"/>
                </a:solidFill>
                <a:latin typeface="Barlow Condensed"/>
                <a:ea typeface="Barlow Condensed"/>
                <a:cs typeface="Barlow Condensed"/>
                <a:sym typeface="Barlow Condensed"/>
              </a:rPr>
              <a:t>SLIDESMANIA.COM</a:t>
            </a:r>
            <a:endParaRPr sz="1400" b="0" i="0" u="none" strike="noStrike" cap="none">
              <a:solidFill>
                <a:schemeClr val="accent2"/>
              </a:solidFill>
              <a:latin typeface="Barlow Condensed"/>
              <a:ea typeface="Barlow Condensed"/>
              <a:cs typeface="Barlow Condensed"/>
              <a:sym typeface="Barlow Condensed"/>
            </a:endParaRPr>
          </a:p>
        </p:txBody>
      </p:sp>
      <p:cxnSp>
        <p:nvCxnSpPr>
          <p:cNvPr id="845" name="Google Shape;845;p39"/>
          <p:cNvCxnSpPr/>
          <p:nvPr/>
        </p:nvCxnSpPr>
        <p:spPr>
          <a:xfrm>
            <a:off x="1602215" y="2588700"/>
            <a:ext cx="600900" cy="0"/>
          </a:xfrm>
          <a:prstGeom prst="straightConnector1">
            <a:avLst/>
          </a:prstGeom>
          <a:noFill/>
          <a:ln w="38100" cap="rnd" cmpd="sng">
            <a:solidFill>
              <a:schemeClr val="accent1"/>
            </a:solidFill>
            <a:prstDash val="solid"/>
            <a:round/>
            <a:headEnd type="none" w="sm" len="sm"/>
            <a:tailEnd type="none" w="sm" len="sm"/>
          </a:ln>
        </p:spPr>
      </p:cxnSp>
      <p:sp>
        <p:nvSpPr>
          <p:cNvPr id="846" name="Google Shape;846;p39"/>
          <p:cNvSpPr/>
          <p:nvPr/>
        </p:nvSpPr>
        <p:spPr>
          <a:xfrm>
            <a:off x="-125" y="0"/>
            <a:ext cx="9090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39"/>
          <p:cNvSpPr/>
          <p:nvPr/>
        </p:nvSpPr>
        <p:spPr>
          <a:xfrm>
            <a:off x="-125" y="2364300"/>
            <a:ext cx="909000" cy="601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848" name="Google Shape;848;p39"/>
          <p:cNvSpPr txBox="1">
            <a:spLocks noGrp="1"/>
          </p:cNvSpPr>
          <p:nvPr>
            <p:ph type="subTitle" idx="1"/>
          </p:nvPr>
        </p:nvSpPr>
        <p:spPr>
          <a:xfrm>
            <a:off x="-50" y="2412200"/>
            <a:ext cx="909000" cy="717900"/>
          </a:xfrm>
          <a:prstGeom prst="rect">
            <a:avLst/>
          </a:prstGeom>
          <a:solidFill>
            <a:schemeClr val="accent2"/>
          </a:solid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100"/>
              <a:buNone/>
            </a:pPr>
            <a:r>
              <a:rPr lang="en" sz="1900" b="0">
                <a:solidFill>
                  <a:schemeClr val="lt1"/>
                </a:solidFill>
              </a:rPr>
              <a:t>1.</a:t>
            </a:r>
            <a:endParaRPr sz="1900" b="0">
              <a:solidFill>
                <a:schemeClr val="lt1"/>
              </a:solidFill>
            </a:endParaRPr>
          </a:p>
        </p:txBody>
      </p:sp>
      <p:sp>
        <p:nvSpPr>
          <p:cNvPr id="849" name="Google Shape;849;p39"/>
          <p:cNvSpPr txBox="1">
            <a:spLocks noGrp="1"/>
          </p:cNvSpPr>
          <p:nvPr>
            <p:ph type="subTitle" idx="3"/>
          </p:nvPr>
        </p:nvSpPr>
        <p:spPr>
          <a:xfrm>
            <a:off x="-50" y="2993869"/>
            <a:ext cx="909000" cy="7179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900"/>
              <a:buNone/>
            </a:pPr>
            <a:r>
              <a:rPr lang="en">
                <a:solidFill>
                  <a:schemeClr val="lt1"/>
                </a:solidFill>
              </a:rPr>
              <a:t>2. </a:t>
            </a:r>
            <a:endParaRPr>
              <a:solidFill>
                <a:schemeClr val="lt1"/>
              </a:solidFill>
            </a:endParaRPr>
          </a:p>
        </p:txBody>
      </p:sp>
      <p:sp>
        <p:nvSpPr>
          <p:cNvPr id="850" name="Google Shape;850;p39"/>
          <p:cNvSpPr txBox="1">
            <a:spLocks noGrp="1"/>
          </p:cNvSpPr>
          <p:nvPr>
            <p:ph type="subTitle" idx="4"/>
          </p:nvPr>
        </p:nvSpPr>
        <p:spPr>
          <a:xfrm>
            <a:off x="-50" y="3651738"/>
            <a:ext cx="909000" cy="7179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900"/>
              <a:buNone/>
            </a:pPr>
            <a:r>
              <a:rPr lang="en">
                <a:solidFill>
                  <a:schemeClr val="lt1"/>
                </a:solidFill>
              </a:rPr>
              <a:t>3. </a:t>
            </a:r>
            <a:endParaRPr>
              <a:solidFill>
                <a:schemeClr val="lt1"/>
              </a:solidFill>
            </a:endParaRPr>
          </a:p>
        </p:txBody>
      </p:sp>
      <p:sp>
        <p:nvSpPr>
          <p:cNvPr id="851" name="Google Shape;851;p39"/>
          <p:cNvSpPr txBox="1">
            <a:spLocks noGrp="1"/>
          </p:cNvSpPr>
          <p:nvPr>
            <p:ph type="subTitle" idx="5"/>
          </p:nvPr>
        </p:nvSpPr>
        <p:spPr>
          <a:xfrm>
            <a:off x="-50" y="4309607"/>
            <a:ext cx="909000" cy="7179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900"/>
              <a:buNone/>
            </a:pPr>
            <a:r>
              <a:rPr lang="en">
                <a:solidFill>
                  <a:schemeClr val="lt1"/>
                </a:solidFill>
              </a:rPr>
              <a:t>4.</a:t>
            </a:r>
            <a:endParaRPr>
              <a:solidFill>
                <a:schemeClr val="lt1"/>
              </a:solidFill>
            </a:endParaRPr>
          </a:p>
        </p:txBody>
      </p:sp>
      <p:sp>
        <p:nvSpPr>
          <p:cNvPr id="852" name="Google Shape;852;p39"/>
          <p:cNvSpPr txBox="1">
            <a:spLocks noGrp="1"/>
          </p:cNvSpPr>
          <p:nvPr>
            <p:ph type="subTitle" idx="6"/>
          </p:nvPr>
        </p:nvSpPr>
        <p:spPr>
          <a:xfrm>
            <a:off x="-50" y="4967475"/>
            <a:ext cx="909000" cy="7179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900"/>
              <a:buNone/>
            </a:pPr>
            <a:r>
              <a:rPr lang="en">
                <a:solidFill>
                  <a:schemeClr val="lt1"/>
                </a:solidFill>
              </a:rPr>
              <a:t>5.</a:t>
            </a:r>
            <a:endParaRPr>
              <a:solidFill>
                <a:schemeClr val="lt1"/>
              </a:solidFill>
            </a:endParaRPr>
          </a:p>
        </p:txBody>
      </p:sp>
      <p:sp>
        <p:nvSpPr>
          <p:cNvPr id="853" name="Google Shape;853;p39"/>
          <p:cNvSpPr/>
          <p:nvPr/>
        </p:nvSpPr>
        <p:spPr>
          <a:xfrm>
            <a:off x="-125" y="0"/>
            <a:ext cx="9363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854" name="Google Shape;854;p39"/>
          <p:cNvSpPr txBox="1">
            <a:spLocks noGrp="1"/>
          </p:cNvSpPr>
          <p:nvPr>
            <p:ph type="subTitle" idx="1"/>
          </p:nvPr>
        </p:nvSpPr>
        <p:spPr>
          <a:xfrm>
            <a:off x="6340300" y="2108925"/>
            <a:ext cx="5243700" cy="717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100"/>
              <a:buNone/>
            </a:pPr>
            <a:r>
              <a:rPr lang="en"/>
              <a:t>Written Resources</a:t>
            </a:r>
            <a:endParaRPr/>
          </a:p>
        </p:txBody>
      </p:sp>
      <p:sp>
        <p:nvSpPr>
          <p:cNvPr id="855" name="Google Shape;855;p39"/>
          <p:cNvSpPr txBox="1">
            <a:spLocks noGrp="1"/>
          </p:cNvSpPr>
          <p:nvPr>
            <p:ph type="body" idx="2"/>
          </p:nvPr>
        </p:nvSpPr>
        <p:spPr>
          <a:xfrm>
            <a:off x="6340300" y="2769100"/>
            <a:ext cx="4184400" cy="3436500"/>
          </a:xfrm>
          <a:prstGeom prst="rect">
            <a:avLst/>
          </a:prstGeom>
          <a:noFill/>
          <a:ln>
            <a:noFill/>
          </a:ln>
        </p:spPr>
        <p:txBody>
          <a:bodyPr spcFirstLastPara="1" wrap="square" lIns="121900" tIns="121900" rIns="121900" bIns="121900" anchor="t" anchorCtr="0">
            <a:noAutofit/>
          </a:bodyPr>
          <a:lstStyle/>
          <a:p>
            <a:pPr marL="457200" lvl="0" indent="-342900" algn="l" rtl="0">
              <a:lnSpc>
                <a:spcPct val="115000"/>
              </a:lnSpc>
              <a:spcBef>
                <a:spcPts val="0"/>
              </a:spcBef>
              <a:spcAft>
                <a:spcPts val="0"/>
              </a:spcAft>
              <a:buClr>
                <a:srgbClr val="1155CC"/>
              </a:buClr>
              <a:buSzPts val="1800"/>
              <a:buChar char="➜"/>
            </a:pPr>
            <a:r>
              <a:rPr lang="en" sz="1800" u="sng" dirty="0">
                <a:solidFill>
                  <a:srgbClr val="1155CC"/>
                </a:solidFill>
                <a:hlinkClick r:id="rId6">
                  <a:extLst>
                    <a:ext uri="{A12FA001-AC4F-418D-AE19-62706E023703}">
                      <ahyp:hlinkClr xmlns:ahyp="http://schemas.microsoft.com/office/drawing/2018/hyperlinkcolor" val="tx"/>
                    </a:ext>
                  </a:extLst>
                </a:hlinkClick>
              </a:rPr>
              <a:t>Click Sheets for Students</a:t>
            </a:r>
            <a:endParaRPr sz="1800" u="sng" dirty="0">
              <a:solidFill>
                <a:srgbClr val="1155CC"/>
              </a:solidFill>
            </a:endParaRPr>
          </a:p>
          <a:p>
            <a:pPr marL="457200" lvl="0" indent="-342900" algn="l" rtl="0">
              <a:lnSpc>
                <a:spcPct val="115000"/>
              </a:lnSpc>
              <a:spcBef>
                <a:spcPts val="0"/>
              </a:spcBef>
              <a:spcAft>
                <a:spcPts val="0"/>
              </a:spcAft>
              <a:buClr>
                <a:srgbClr val="1155CC"/>
              </a:buClr>
              <a:buSzPts val="1800"/>
              <a:buChar char="➜"/>
            </a:pPr>
            <a:r>
              <a:rPr lang="en" sz="1800" u="sng" dirty="0">
                <a:solidFill>
                  <a:srgbClr val="1155CC"/>
                </a:solidFill>
                <a:hlinkClick r:id="rId7">
                  <a:extLst>
                    <a:ext uri="{A12FA001-AC4F-418D-AE19-62706E023703}">
                      <ahyp:hlinkClr xmlns:ahyp="http://schemas.microsoft.com/office/drawing/2018/hyperlinkcolor" val="tx"/>
                    </a:ext>
                  </a:extLst>
                </a:hlinkClick>
              </a:rPr>
              <a:t>Student Kick-off Presentation</a:t>
            </a:r>
            <a:endParaRPr sz="1800" u="sng" dirty="0">
              <a:solidFill>
                <a:srgbClr val="1155CC"/>
              </a:solidFill>
            </a:endParaRPr>
          </a:p>
          <a:p>
            <a:pPr marL="457200" lvl="0" indent="-342900" algn="l" rtl="0">
              <a:lnSpc>
                <a:spcPct val="115000"/>
              </a:lnSpc>
              <a:spcBef>
                <a:spcPts val="0"/>
              </a:spcBef>
              <a:spcAft>
                <a:spcPts val="0"/>
              </a:spcAft>
              <a:buClr>
                <a:srgbClr val="1155CC"/>
              </a:buClr>
              <a:buSzPts val="1800"/>
              <a:buChar char="➜"/>
            </a:pPr>
            <a:r>
              <a:rPr lang="en" sz="1800" u="sng" dirty="0">
                <a:solidFill>
                  <a:srgbClr val="1155CC"/>
                </a:solidFill>
                <a:hlinkClick r:id="rId8">
                  <a:extLst>
                    <a:ext uri="{A12FA001-AC4F-418D-AE19-62706E023703}">
                      <ahyp:hlinkClr xmlns:ahyp="http://schemas.microsoft.com/office/drawing/2018/hyperlinkcolor" val="tx"/>
                    </a:ext>
                  </a:extLst>
                </a:hlinkClick>
              </a:rPr>
              <a:t>GreenLight Credentials Wallet - Mobile App</a:t>
            </a:r>
            <a:endParaRPr sz="1800" dirty="0">
              <a:solidFill>
                <a:srgbClr val="1155CC"/>
              </a:solidFill>
            </a:endParaRPr>
          </a:p>
        </p:txBody>
      </p:sp>
      <p:cxnSp>
        <p:nvCxnSpPr>
          <p:cNvPr id="856" name="Google Shape;856;p39"/>
          <p:cNvCxnSpPr/>
          <p:nvPr/>
        </p:nvCxnSpPr>
        <p:spPr>
          <a:xfrm>
            <a:off x="6524065" y="2673450"/>
            <a:ext cx="600900" cy="0"/>
          </a:xfrm>
          <a:prstGeom prst="straightConnector1">
            <a:avLst/>
          </a:prstGeom>
          <a:noFill/>
          <a:ln w="38100" cap="rnd" cmpd="sng">
            <a:solidFill>
              <a:schemeClr val="accent1"/>
            </a:solidFill>
            <a:prstDash val="solid"/>
            <a:round/>
            <a:headEnd type="none" w="sm" len="sm"/>
            <a:tailEnd type="none" w="sm" len="sm"/>
          </a:ln>
        </p:spPr>
      </p:cxnSp>
      <p:sp>
        <p:nvSpPr>
          <p:cNvPr id="857" name="Google Shape;857;p39"/>
          <p:cNvSpPr txBox="1">
            <a:spLocks noGrp="1"/>
          </p:cNvSpPr>
          <p:nvPr>
            <p:ph type="sldNum" idx="12"/>
          </p:nvPr>
        </p:nvSpPr>
        <p:spPr>
          <a:xfrm>
            <a:off x="-105" y="6333009"/>
            <a:ext cx="731700" cy="525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1300"/>
              <a:buNone/>
            </a:pPr>
            <a:fld id="{00000000-1234-1234-1234-123412341234}" type="slidenum">
              <a:rPr lang="en"/>
              <a:t>30</a:t>
            </a:fld>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1449217" y="311973"/>
            <a:ext cx="9293577" cy="108652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ENDORSEMENT AREAS FOR THE 26 PLAN</a:t>
            </a:r>
            <a:endParaRPr/>
          </a:p>
        </p:txBody>
      </p:sp>
      <p:sp>
        <p:nvSpPr>
          <p:cNvPr id="112" name="Google Shape;112;p4"/>
          <p:cNvSpPr txBox="1">
            <a:spLocks noGrp="1"/>
          </p:cNvSpPr>
          <p:nvPr>
            <p:ph type="body" idx="1"/>
          </p:nvPr>
        </p:nvSpPr>
        <p:spPr>
          <a:xfrm>
            <a:off x="6411558" y="1692072"/>
            <a:ext cx="5482804" cy="4794790"/>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20000"/>
              </a:lnSpc>
              <a:spcBef>
                <a:spcPts val="0"/>
              </a:spcBef>
              <a:spcAft>
                <a:spcPts val="0"/>
              </a:spcAft>
              <a:buSzPct val="100000"/>
              <a:buChar char="•"/>
            </a:pPr>
            <a:r>
              <a:rPr lang="en-US" b="1" u="sng"/>
              <a:t>STEM</a:t>
            </a:r>
            <a:r>
              <a:rPr lang="en-US"/>
              <a:t>:  must take Algebra II and Physics, plus four electives in engineering or computer science OR five courses in math or science</a:t>
            </a:r>
            <a:endParaRPr/>
          </a:p>
          <a:p>
            <a:pPr marL="228600" lvl="0" indent="-228600" algn="l" rtl="0">
              <a:lnSpc>
                <a:spcPct val="120000"/>
              </a:lnSpc>
              <a:spcBef>
                <a:spcPts val="1000"/>
              </a:spcBef>
              <a:spcAft>
                <a:spcPts val="0"/>
              </a:spcAft>
              <a:buSzPct val="100000"/>
              <a:buChar char="•"/>
            </a:pPr>
            <a:r>
              <a:rPr lang="en-US" b="1" u="sng"/>
              <a:t>Business and Industry</a:t>
            </a:r>
            <a:r>
              <a:rPr lang="en-US"/>
              <a:t>:  must take four electives in business/industry, two of which must be from one of the following clusters:  agriculture, architecture, arts/av/communications, business, finance, hospitality, information technology, manufacturing, marketing, transportation/logistics, language arts</a:t>
            </a:r>
            <a:endParaRPr/>
          </a:p>
          <a:p>
            <a:pPr marL="228600" lvl="0" indent="-228600" algn="l" rtl="0">
              <a:lnSpc>
                <a:spcPct val="120000"/>
              </a:lnSpc>
              <a:spcBef>
                <a:spcPts val="1000"/>
              </a:spcBef>
              <a:spcAft>
                <a:spcPts val="0"/>
              </a:spcAft>
              <a:buSzPct val="100000"/>
              <a:buChar char="•"/>
            </a:pPr>
            <a:r>
              <a:rPr lang="en-US" b="1" u="sng"/>
              <a:t>Public Service</a:t>
            </a:r>
            <a:r>
              <a:rPr lang="en-US"/>
              <a:t>:  must take four electives in public services, two of which must be from one of the following clusters:  health sciences, human services, law and public safety, education</a:t>
            </a:r>
            <a:endParaRPr/>
          </a:p>
          <a:p>
            <a:pPr marL="228600" lvl="0" indent="-228600" algn="l" rtl="0">
              <a:lnSpc>
                <a:spcPct val="120000"/>
              </a:lnSpc>
              <a:spcBef>
                <a:spcPts val="1000"/>
              </a:spcBef>
              <a:spcAft>
                <a:spcPts val="0"/>
              </a:spcAft>
              <a:buSzPct val="100000"/>
              <a:buChar char="•"/>
            </a:pPr>
            <a:r>
              <a:rPr lang="en-US" b="1" u="sng"/>
              <a:t>Arts and Humanities:  </a:t>
            </a:r>
            <a:r>
              <a:rPr lang="en-US"/>
              <a:t>must take four electives in either Social Studies, foreign language, art, theatre, music or English</a:t>
            </a:r>
            <a:endParaRPr/>
          </a:p>
          <a:p>
            <a:pPr marL="228600" lvl="0" indent="-228600" algn="l" rtl="0">
              <a:lnSpc>
                <a:spcPct val="120000"/>
              </a:lnSpc>
              <a:spcBef>
                <a:spcPts val="1000"/>
              </a:spcBef>
              <a:spcAft>
                <a:spcPts val="0"/>
              </a:spcAft>
              <a:buSzPct val="100000"/>
              <a:buChar char="•"/>
            </a:pPr>
            <a:r>
              <a:rPr lang="en-US" b="1" u="sng"/>
              <a:t>Multi-Disciplinary</a:t>
            </a:r>
            <a:r>
              <a:rPr lang="en-US"/>
              <a:t>:  must have four credits of all four core subject areas (including chemistry)</a:t>
            </a:r>
            <a:endParaRPr/>
          </a:p>
          <a:p>
            <a:pPr marL="228600" lvl="0" indent="-139700" algn="l" rtl="0">
              <a:lnSpc>
                <a:spcPct val="120000"/>
              </a:lnSpc>
              <a:spcBef>
                <a:spcPts val="1000"/>
              </a:spcBef>
              <a:spcAft>
                <a:spcPts val="0"/>
              </a:spcAft>
              <a:buSzPct val="100000"/>
              <a:buNone/>
            </a:pPr>
            <a:endParaRPr/>
          </a:p>
        </p:txBody>
      </p:sp>
      <p:pic>
        <p:nvPicPr>
          <p:cNvPr id="113" name="Google Shape;113;p4" descr="Endorsement - Highway Sign image"/>
          <p:cNvPicPr preferRelativeResize="0">
            <a:picLocks noGrp="1"/>
          </p:cNvPicPr>
          <p:nvPr>
            <p:ph type="body" idx="2"/>
          </p:nvPr>
        </p:nvPicPr>
        <p:blipFill rotWithShape="1">
          <a:blip r:embed="rId3">
            <a:alphaModFix/>
          </a:blip>
          <a:srcRect/>
          <a:stretch/>
        </p:blipFill>
        <p:spPr>
          <a:xfrm>
            <a:off x="571131" y="2047074"/>
            <a:ext cx="5524874" cy="45289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1451206" y="1129513"/>
            <a:ext cx="5532328" cy="75307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MISSING CREDITS?</a:t>
            </a:r>
            <a:endParaRPr/>
          </a:p>
        </p:txBody>
      </p:sp>
      <p:sp>
        <p:nvSpPr>
          <p:cNvPr id="119" name="Google Shape;119;p5"/>
          <p:cNvSpPr txBox="1">
            <a:spLocks noGrp="1"/>
          </p:cNvSpPr>
          <p:nvPr>
            <p:ph type="body" idx="1"/>
          </p:nvPr>
        </p:nvSpPr>
        <p:spPr>
          <a:xfrm>
            <a:off x="1450329" y="2022438"/>
            <a:ext cx="5524404" cy="3127296"/>
          </a:xfrm>
          <a:prstGeom prst="rect">
            <a:avLst/>
          </a:prstGeom>
          <a:noFill/>
          <a:ln>
            <a:noFill/>
          </a:ln>
        </p:spPr>
        <p:txBody>
          <a:bodyPr spcFirstLastPara="1" wrap="square" lIns="91425" tIns="45700" rIns="91425" bIns="45700" anchor="t" anchorCtr="0">
            <a:normAutofit/>
          </a:bodyPr>
          <a:lstStyle/>
          <a:p>
            <a:pPr marL="285750" lvl="0" indent="-285750" algn="l" rtl="0">
              <a:lnSpc>
                <a:spcPct val="120000"/>
              </a:lnSpc>
              <a:spcBef>
                <a:spcPts val="0"/>
              </a:spcBef>
              <a:spcAft>
                <a:spcPts val="0"/>
              </a:spcAft>
              <a:buSzPts val="1800"/>
              <a:buFont typeface="Arial"/>
              <a:buChar char="•"/>
            </a:pPr>
            <a:r>
              <a:rPr lang="en-US"/>
              <a:t>Credit Recovery available during school or after school</a:t>
            </a:r>
            <a:endParaRPr/>
          </a:p>
          <a:p>
            <a:pPr marL="285750" lvl="0" indent="-285750" algn="l" rtl="0">
              <a:lnSpc>
                <a:spcPct val="120000"/>
              </a:lnSpc>
              <a:spcBef>
                <a:spcPts val="1000"/>
              </a:spcBef>
              <a:spcAft>
                <a:spcPts val="0"/>
              </a:spcAft>
              <a:buSzPts val="1800"/>
              <a:buFont typeface="Arial"/>
              <a:buChar char="•"/>
            </a:pPr>
            <a:r>
              <a:rPr lang="en-US"/>
              <a:t>Correspondence Course with Texas Tech</a:t>
            </a:r>
            <a:endParaRPr/>
          </a:p>
          <a:p>
            <a:pPr marL="285750" lvl="0" indent="-285750" algn="l" rtl="0">
              <a:lnSpc>
                <a:spcPct val="120000"/>
              </a:lnSpc>
              <a:spcBef>
                <a:spcPts val="1000"/>
              </a:spcBef>
              <a:spcAft>
                <a:spcPts val="0"/>
              </a:spcAft>
              <a:buSzPts val="1800"/>
              <a:buFont typeface="Arial"/>
              <a:buChar char="•"/>
            </a:pPr>
            <a:r>
              <a:rPr lang="en-US"/>
              <a:t>Credit By Exam</a:t>
            </a:r>
            <a:endParaRPr/>
          </a:p>
        </p:txBody>
      </p:sp>
      <p:pic>
        <p:nvPicPr>
          <p:cNvPr id="120" name="Google Shape;120;p5" descr="Something Is Missing - 12/27/17 PM - Calvary Baptist Church"/>
          <p:cNvPicPr preferRelativeResize="0">
            <a:picLocks noGrp="1"/>
          </p:cNvPicPr>
          <p:nvPr>
            <p:ph type="pic" idx="2"/>
          </p:nvPr>
        </p:nvPicPr>
        <p:blipFill rotWithShape="1">
          <a:blip r:embed="rId3">
            <a:alphaModFix/>
          </a:blip>
          <a:srcRect l="34869" r="34869"/>
          <a:stretch/>
        </p:blipFill>
        <p:spPr>
          <a:xfrm>
            <a:off x="8070601" y="1118647"/>
            <a:ext cx="2791171" cy="38663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1447191" y="804163"/>
            <a:ext cx="9295603" cy="10563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ADDITIONAL TESTING</a:t>
            </a:r>
            <a:endParaRPr/>
          </a:p>
        </p:txBody>
      </p:sp>
      <p:sp>
        <p:nvSpPr>
          <p:cNvPr id="126" name="Google Shape;126;p6"/>
          <p:cNvSpPr txBox="1">
            <a:spLocks noGrp="1"/>
          </p:cNvSpPr>
          <p:nvPr>
            <p:ph type="body" idx="1"/>
          </p:nvPr>
        </p:nvSpPr>
        <p:spPr>
          <a:xfrm>
            <a:off x="753035" y="1622031"/>
            <a:ext cx="4488794" cy="8019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SAT/ACT</a:t>
            </a:r>
            <a:endParaRPr/>
          </a:p>
        </p:txBody>
      </p:sp>
      <p:sp>
        <p:nvSpPr>
          <p:cNvPr id="127" name="Google Shape;127;p6"/>
          <p:cNvSpPr txBox="1">
            <a:spLocks noGrp="1"/>
          </p:cNvSpPr>
          <p:nvPr>
            <p:ph type="body" idx="2"/>
          </p:nvPr>
        </p:nvSpPr>
        <p:spPr>
          <a:xfrm>
            <a:off x="629609" y="2501819"/>
            <a:ext cx="5383916" cy="3156703"/>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20000"/>
              </a:lnSpc>
              <a:spcBef>
                <a:spcPts val="0"/>
              </a:spcBef>
              <a:spcAft>
                <a:spcPts val="0"/>
              </a:spcAft>
              <a:buSzPct val="100000"/>
              <a:buChar char="•"/>
            </a:pPr>
            <a:r>
              <a:rPr lang="en-US"/>
              <a:t>National Tests designed to measure a student’s college readiness</a:t>
            </a:r>
            <a:endParaRPr/>
          </a:p>
          <a:p>
            <a:pPr marL="228600" lvl="0" indent="-228600" algn="l" rtl="0">
              <a:lnSpc>
                <a:spcPct val="120000"/>
              </a:lnSpc>
              <a:spcBef>
                <a:spcPts val="1000"/>
              </a:spcBef>
              <a:spcAft>
                <a:spcPts val="0"/>
              </a:spcAft>
              <a:buSzPct val="100000"/>
              <a:buChar char="•"/>
            </a:pPr>
            <a:r>
              <a:rPr lang="en-US"/>
              <a:t>SAT: Math, Reading and Writing (optional)</a:t>
            </a:r>
            <a:endParaRPr/>
          </a:p>
          <a:p>
            <a:pPr marL="228600" lvl="0" indent="-228600" algn="l" rtl="0">
              <a:lnSpc>
                <a:spcPct val="120000"/>
              </a:lnSpc>
              <a:spcBef>
                <a:spcPts val="1000"/>
              </a:spcBef>
              <a:spcAft>
                <a:spcPts val="0"/>
              </a:spcAft>
              <a:buSzPct val="100000"/>
              <a:buChar char="•"/>
            </a:pPr>
            <a:r>
              <a:rPr lang="en-US"/>
              <a:t>ACT: English, Math and Science</a:t>
            </a:r>
            <a:endParaRPr/>
          </a:p>
          <a:p>
            <a:pPr marL="228600" lvl="0" indent="-228600" algn="l" rtl="0">
              <a:lnSpc>
                <a:spcPct val="120000"/>
              </a:lnSpc>
              <a:spcBef>
                <a:spcPts val="1000"/>
              </a:spcBef>
              <a:spcAft>
                <a:spcPts val="0"/>
              </a:spcAft>
              <a:buSzPct val="100000"/>
              <a:buChar char="•"/>
            </a:pPr>
            <a:r>
              <a:rPr lang="en-US"/>
              <a:t>Must sign up online</a:t>
            </a:r>
            <a:endParaRPr/>
          </a:p>
          <a:p>
            <a:pPr marL="228600" lvl="0" indent="-228600" algn="l" rtl="0">
              <a:lnSpc>
                <a:spcPct val="120000"/>
              </a:lnSpc>
              <a:spcBef>
                <a:spcPts val="1000"/>
              </a:spcBef>
              <a:spcAft>
                <a:spcPts val="0"/>
              </a:spcAft>
              <a:buSzPct val="100000"/>
              <a:buChar char="•"/>
            </a:pPr>
            <a:r>
              <a:rPr lang="en-US"/>
              <a:t>Fee for testing unless on FRL</a:t>
            </a:r>
            <a:endParaRPr/>
          </a:p>
          <a:p>
            <a:pPr marL="228600" lvl="0" indent="-228600" algn="l" rtl="0">
              <a:lnSpc>
                <a:spcPct val="120000"/>
              </a:lnSpc>
              <a:spcBef>
                <a:spcPts val="1000"/>
              </a:spcBef>
              <a:spcAft>
                <a:spcPts val="0"/>
              </a:spcAft>
              <a:buSzPct val="100000"/>
              <a:buChar char="•"/>
            </a:pPr>
            <a:r>
              <a:rPr lang="en-US"/>
              <a:t>Retake as much as needed</a:t>
            </a:r>
            <a:endParaRPr/>
          </a:p>
          <a:p>
            <a:pPr marL="228600" lvl="0" indent="-228600" algn="l" rtl="0">
              <a:lnSpc>
                <a:spcPct val="120000"/>
              </a:lnSpc>
              <a:spcBef>
                <a:spcPts val="1000"/>
              </a:spcBef>
              <a:spcAft>
                <a:spcPts val="0"/>
              </a:spcAft>
              <a:buSzPct val="100000"/>
              <a:buChar char="•"/>
            </a:pPr>
            <a:r>
              <a:rPr lang="en-US"/>
              <a:t>Impacts college acceptance and scholarships</a:t>
            </a:r>
            <a:endParaRPr/>
          </a:p>
        </p:txBody>
      </p:sp>
      <p:sp>
        <p:nvSpPr>
          <p:cNvPr id="128" name="Google Shape;128;p6"/>
          <p:cNvSpPr txBox="1">
            <a:spLocks noGrp="1"/>
          </p:cNvSpPr>
          <p:nvPr>
            <p:ph type="body" idx="3"/>
          </p:nvPr>
        </p:nvSpPr>
        <p:spPr>
          <a:xfrm>
            <a:off x="6654058" y="1622031"/>
            <a:ext cx="4488794" cy="80223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TSI</a:t>
            </a:r>
            <a:endParaRPr/>
          </a:p>
        </p:txBody>
      </p:sp>
      <p:sp>
        <p:nvSpPr>
          <p:cNvPr id="129" name="Google Shape;129;p6"/>
          <p:cNvSpPr txBox="1">
            <a:spLocks noGrp="1"/>
          </p:cNvSpPr>
          <p:nvPr>
            <p:ph type="body" idx="4"/>
          </p:nvPr>
        </p:nvSpPr>
        <p:spPr>
          <a:xfrm>
            <a:off x="6654058" y="2501819"/>
            <a:ext cx="4488794" cy="3408327"/>
          </a:xfrm>
          <a:prstGeom prst="rect">
            <a:avLst/>
          </a:prstGeom>
          <a:noFill/>
          <a:ln>
            <a:noFill/>
          </a:ln>
        </p:spPr>
        <p:txBody>
          <a:bodyPr spcFirstLastPara="1" wrap="square" lIns="91425" tIns="45700" rIns="91425" bIns="45700" anchor="t" anchorCtr="0">
            <a:normAutofit fontScale="85000" lnSpcReduction="10000"/>
          </a:bodyPr>
          <a:lstStyle/>
          <a:p>
            <a:pPr marL="228600" lvl="0" indent="-219075" algn="l" rtl="0">
              <a:lnSpc>
                <a:spcPct val="120000"/>
              </a:lnSpc>
              <a:spcBef>
                <a:spcPts val="0"/>
              </a:spcBef>
              <a:spcAft>
                <a:spcPts val="0"/>
              </a:spcAft>
              <a:buSzPct val="100000"/>
              <a:buChar char="•"/>
            </a:pPr>
            <a:r>
              <a:rPr lang="en-US"/>
              <a:t>Test designed to measure readiness for college coursework</a:t>
            </a:r>
            <a:endParaRPr/>
          </a:p>
          <a:p>
            <a:pPr marL="228600" lvl="0" indent="-219075" algn="l" rtl="0">
              <a:lnSpc>
                <a:spcPct val="120000"/>
              </a:lnSpc>
              <a:spcBef>
                <a:spcPts val="1000"/>
              </a:spcBef>
              <a:spcAft>
                <a:spcPts val="0"/>
              </a:spcAft>
              <a:buSzPct val="100000"/>
              <a:buChar char="•"/>
            </a:pPr>
            <a:r>
              <a:rPr lang="en-US"/>
              <a:t>Tests Reading, Writing and Math</a:t>
            </a:r>
            <a:endParaRPr/>
          </a:p>
          <a:p>
            <a:pPr marL="228600" lvl="0" indent="-219075" algn="l" rtl="0">
              <a:lnSpc>
                <a:spcPct val="120000"/>
              </a:lnSpc>
              <a:spcBef>
                <a:spcPts val="1000"/>
              </a:spcBef>
              <a:spcAft>
                <a:spcPts val="0"/>
              </a:spcAft>
              <a:buSzPct val="100000"/>
              <a:buChar char="•"/>
            </a:pPr>
            <a:r>
              <a:rPr lang="en-US"/>
              <a:t>Does not impact college acceptance or scholarships</a:t>
            </a:r>
            <a:endParaRPr/>
          </a:p>
          <a:p>
            <a:pPr marL="228600" lvl="0" indent="-219075" algn="l" rtl="0">
              <a:lnSpc>
                <a:spcPct val="120000"/>
              </a:lnSpc>
              <a:spcBef>
                <a:spcPts val="1000"/>
              </a:spcBef>
              <a:spcAft>
                <a:spcPts val="0"/>
              </a:spcAft>
              <a:buSzPct val="100000"/>
              <a:buChar char="•"/>
            </a:pPr>
            <a:r>
              <a:rPr lang="en-US"/>
              <a:t>Required at all schools to determine what level of coursework is needed</a:t>
            </a:r>
            <a:endParaRPr/>
          </a:p>
          <a:p>
            <a:pPr marL="228600" lvl="0" indent="-219075" algn="l" rtl="0">
              <a:lnSpc>
                <a:spcPct val="120000"/>
              </a:lnSpc>
              <a:spcBef>
                <a:spcPts val="1000"/>
              </a:spcBef>
              <a:spcAft>
                <a:spcPts val="0"/>
              </a:spcAft>
              <a:buSzPct val="100000"/>
              <a:buChar char="•"/>
            </a:pPr>
            <a:r>
              <a:rPr lang="en-US"/>
              <a:t>Sign up online on senior canvas page or senior website and take here at AHS</a:t>
            </a:r>
            <a:endParaRPr/>
          </a:p>
          <a:p>
            <a:pPr marL="228600" lvl="0" indent="-111125" algn="l" rtl="0">
              <a:lnSpc>
                <a:spcPct val="120000"/>
              </a:lnSpc>
              <a:spcBef>
                <a:spcPts val="1000"/>
              </a:spcBef>
              <a:spcAft>
                <a:spcPts val="0"/>
              </a:spcAft>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1449217" y="804889"/>
            <a:ext cx="9293577" cy="105930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PERKS TO BEING A SENIOR</a:t>
            </a:r>
            <a:endParaRPr/>
          </a:p>
        </p:txBody>
      </p:sp>
      <p:sp>
        <p:nvSpPr>
          <p:cNvPr id="136" name="Google Shape;136;p7"/>
          <p:cNvSpPr txBox="1">
            <a:spLocks noGrp="1"/>
          </p:cNvSpPr>
          <p:nvPr>
            <p:ph type="body" idx="1"/>
          </p:nvPr>
        </p:nvSpPr>
        <p:spPr>
          <a:xfrm>
            <a:off x="1447331" y="2010878"/>
            <a:ext cx="4488654" cy="344859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20000"/>
              </a:lnSpc>
              <a:spcBef>
                <a:spcPts val="0"/>
              </a:spcBef>
              <a:spcAft>
                <a:spcPts val="0"/>
              </a:spcAft>
              <a:buSzPct val="100000"/>
              <a:buNone/>
            </a:pPr>
            <a:r>
              <a:rPr lang="en-US"/>
              <a:t>GPA Exemptions</a:t>
            </a:r>
            <a:endParaRPr/>
          </a:p>
          <a:p>
            <a:pPr marL="228600" lvl="0" indent="-219075" algn="l" rtl="0">
              <a:lnSpc>
                <a:spcPct val="80000"/>
              </a:lnSpc>
              <a:spcBef>
                <a:spcPts val="1000"/>
              </a:spcBef>
              <a:spcAft>
                <a:spcPts val="0"/>
              </a:spcAft>
              <a:buSzPct val="100000"/>
              <a:buChar char="•"/>
            </a:pPr>
            <a:r>
              <a:rPr lang="en-US"/>
              <a:t>11</a:t>
            </a:r>
            <a:r>
              <a:rPr lang="en-US" baseline="30000"/>
              <a:t>th</a:t>
            </a:r>
            <a:r>
              <a:rPr lang="en-US"/>
              <a:t> &amp; 12</a:t>
            </a:r>
            <a:r>
              <a:rPr lang="en-US" baseline="30000"/>
              <a:t>th</a:t>
            </a:r>
            <a:r>
              <a:rPr lang="en-US"/>
              <a:t> graders (in their 3rd or 4th year of high school) with a  GPA of 7.00 (80) or higher.</a:t>
            </a:r>
            <a:endParaRPr/>
          </a:p>
          <a:p>
            <a:pPr marL="228600" lvl="0" indent="-219075" algn="l" rtl="0">
              <a:lnSpc>
                <a:spcPct val="80000"/>
              </a:lnSpc>
              <a:spcBef>
                <a:spcPts val="1000"/>
              </a:spcBef>
              <a:spcAft>
                <a:spcPts val="0"/>
              </a:spcAft>
              <a:buSzPct val="100000"/>
              <a:buChar char="•"/>
            </a:pPr>
            <a:r>
              <a:rPr lang="en-US"/>
              <a:t>Only courses </a:t>
            </a:r>
            <a:r>
              <a:rPr lang="en-US" u="sng"/>
              <a:t>beyond</a:t>
            </a:r>
            <a:r>
              <a:rPr lang="en-US"/>
              <a:t> the required graduation credits can be taken GPA exempt.</a:t>
            </a:r>
            <a:endParaRPr/>
          </a:p>
          <a:p>
            <a:pPr marL="228600" lvl="0" indent="-219075" algn="l" rtl="0">
              <a:lnSpc>
                <a:spcPct val="80000"/>
              </a:lnSpc>
              <a:spcBef>
                <a:spcPts val="1000"/>
              </a:spcBef>
              <a:spcAft>
                <a:spcPts val="0"/>
              </a:spcAft>
              <a:buSzPct val="100000"/>
              <a:buChar char="•"/>
            </a:pPr>
            <a:r>
              <a:rPr lang="en-US"/>
              <a:t>Only </a:t>
            </a:r>
            <a:r>
              <a:rPr lang="en-US" u="sng"/>
              <a:t>two</a:t>
            </a:r>
            <a:r>
              <a:rPr lang="en-US"/>
              <a:t> courses per semester can be taken GPA exempt.  </a:t>
            </a:r>
            <a:endParaRPr/>
          </a:p>
          <a:p>
            <a:pPr marL="228600" lvl="0" indent="-219075" algn="l" rtl="0">
              <a:lnSpc>
                <a:spcPct val="80000"/>
              </a:lnSpc>
              <a:spcBef>
                <a:spcPts val="1000"/>
              </a:spcBef>
              <a:spcAft>
                <a:spcPts val="0"/>
              </a:spcAft>
              <a:buSzPct val="100000"/>
              <a:buChar char="•"/>
            </a:pPr>
            <a:r>
              <a:rPr lang="en-US"/>
              <a:t>Numeric grades will show on the transcript but won’t be calculated in the GPA</a:t>
            </a:r>
            <a:endParaRPr/>
          </a:p>
          <a:p>
            <a:pPr marL="228600" lvl="0" indent="-228600" algn="l" rtl="0">
              <a:lnSpc>
                <a:spcPct val="80000"/>
              </a:lnSpc>
              <a:spcBef>
                <a:spcPts val="1000"/>
              </a:spcBef>
              <a:spcAft>
                <a:spcPts val="0"/>
              </a:spcAft>
              <a:buSzPct val="100000"/>
              <a:buNone/>
            </a:pPr>
            <a:r>
              <a:rPr lang="en-US"/>
              <a:t>	</a:t>
            </a:r>
            <a:endParaRPr/>
          </a:p>
          <a:p>
            <a:pPr marL="228600" lvl="0" indent="-228600" algn="ctr" rtl="0">
              <a:lnSpc>
                <a:spcPct val="170000"/>
              </a:lnSpc>
              <a:spcBef>
                <a:spcPts val="1000"/>
              </a:spcBef>
              <a:spcAft>
                <a:spcPts val="0"/>
              </a:spcAft>
              <a:buSzPct val="100000"/>
              <a:buNone/>
            </a:pPr>
            <a:r>
              <a:rPr lang="en-US"/>
              <a:t>Students </a:t>
            </a:r>
            <a:r>
              <a:rPr lang="en-US" b="1" u="sng"/>
              <a:t>must complete a GPA exempt form</a:t>
            </a:r>
            <a:r>
              <a:rPr lang="en-US"/>
              <a:t> within the </a:t>
            </a:r>
            <a:r>
              <a:rPr lang="en-US" b="1" u="sng"/>
              <a:t>first three weeks</a:t>
            </a:r>
            <a:r>
              <a:rPr lang="en-US"/>
              <a:t> of </a:t>
            </a:r>
            <a:r>
              <a:rPr lang="en-US" b="1" u="sng">
                <a:solidFill>
                  <a:srgbClr val="FF3300"/>
                </a:solidFill>
              </a:rPr>
              <a:t>each</a:t>
            </a:r>
            <a:r>
              <a:rPr lang="en-US"/>
              <a:t> semester.  The decision is final and cannot be rescinded.</a:t>
            </a:r>
            <a:endParaRPr/>
          </a:p>
          <a:p>
            <a:pPr marL="0" lvl="0" indent="0" algn="l" rtl="0">
              <a:lnSpc>
                <a:spcPct val="120000"/>
              </a:lnSpc>
              <a:spcBef>
                <a:spcPts val="1000"/>
              </a:spcBef>
              <a:spcAft>
                <a:spcPts val="0"/>
              </a:spcAft>
              <a:buSzPct val="100000"/>
              <a:buNone/>
            </a:pPr>
            <a:endParaRPr/>
          </a:p>
        </p:txBody>
      </p:sp>
      <p:sp>
        <p:nvSpPr>
          <p:cNvPr id="137" name="Google Shape;137;p7"/>
          <p:cNvSpPr txBox="1">
            <a:spLocks noGrp="1"/>
          </p:cNvSpPr>
          <p:nvPr>
            <p:ph type="body" idx="2"/>
          </p:nvPr>
        </p:nvSpPr>
        <p:spPr>
          <a:xfrm>
            <a:off x="6254140" y="2017343"/>
            <a:ext cx="4488654" cy="344152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SzPct val="100000"/>
              <a:buNone/>
            </a:pPr>
            <a:r>
              <a:rPr lang="en-US"/>
              <a:t>College Visits</a:t>
            </a:r>
            <a:endParaRPr/>
          </a:p>
          <a:p>
            <a:pPr marL="228600" lvl="0" indent="-228600" algn="l" rtl="0">
              <a:lnSpc>
                <a:spcPct val="120000"/>
              </a:lnSpc>
              <a:spcBef>
                <a:spcPts val="1000"/>
              </a:spcBef>
              <a:spcAft>
                <a:spcPts val="0"/>
              </a:spcAft>
              <a:buSzPct val="100000"/>
              <a:buChar char="•"/>
            </a:pPr>
            <a:r>
              <a:rPr lang="en-US"/>
              <a:t>Every senior can have one excused absence each semester to go and visit a college</a:t>
            </a:r>
            <a:endParaRPr/>
          </a:p>
          <a:p>
            <a:pPr marL="228600" lvl="0" indent="-228600" algn="l" rtl="0">
              <a:lnSpc>
                <a:spcPct val="120000"/>
              </a:lnSpc>
              <a:spcBef>
                <a:spcPts val="1000"/>
              </a:spcBef>
              <a:spcAft>
                <a:spcPts val="0"/>
              </a:spcAft>
              <a:buSzPct val="100000"/>
              <a:buChar char="•"/>
            </a:pPr>
            <a:r>
              <a:rPr lang="en-US"/>
              <a:t>Students must pick up a form from their attendance clerk for the college to fill out</a:t>
            </a:r>
            <a:endParaRPr/>
          </a:p>
          <a:p>
            <a:pPr marL="228600" lvl="0" indent="-228600" algn="l" rtl="0">
              <a:lnSpc>
                <a:spcPct val="120000"/>
              </a:lnSpc>
              <a:spcBef>
                <a:spcPts val="1000"/>
              </a:spcBef>
              <a:spcAft>
                <a:spcPts val="0"/>
              </a:spcAft>
              <a:buSzPct val="100000"/>
              <a:buChar char="•"/>
            </a:pPr>
            <a:r>
              <a:rPr lang="en-US"/>
              <a:t>Try to make a college visit day count!  Plan to visit more than one in a day by mapping it out!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1451206" y="1129512"/>
            <a:ext cx="5532328" cy="19222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WHAT SHOULD I DO AFTER HIGH SCHOOL</a:t>
            </a:r>
            <a:endParaRPr/>
          </a:p>
        </p:txBody>
      </p:sp>
      <p:sp>
        <p:nvSpPr>
          <p:cNvPr id="143" name="Google Shape;143;p8"/>
          <p:cNvSpPr txBox="1">
            <a:spLocks noGrp="1"/>
          </p:cNvSpPr>
          <p:nvPr>
            <p:ph type="body" idx="1"/>
          </p:nvPr>
        </p:nvSpPr>
        <p:spPr>
          <a:xfrm>
            <a:off x="1455167" y="2951050"/>
            <a:ext cx="5524500" cy="20901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1800"/>
              <a:buNone/>
            </a:pPr>
            <a:r>
              <a:rPr lang="en-US" u="sng">
                <a:solidFill>
                  <a:schemeClr val="hlink"/>
                </a:solidFill>
                <a:hlinkClick r:id="rId3"/>
              </a:rPr>
              <a:t>What Should I Do After High School?</a:t>
            </a:r>
            <a:endParaRPr u="sng">
              <a:solidFill>
                <a:schemeClr val="hlink"/>
              </a:solidFill>
              <a:hlinkClick r:id="rId4"/>
            </a:endParaRPr>
          </a:p>
        </p:txBody>
      </p:sp>
      <p:pic>
        <p:nvPicPr>
          <p:cNvPr id="144" name="Google Shape;144;p8"/>
          <p:cNvPicPr preferRelativeResize="0">
            <a:picLocks noGrp="1"/>
          </p:cNvPicPr>
          <p:nvPr>
            <p:ph type="pic" idx="2"/>
          </p:nvPr>
        </p:nvPicPr>
        <p:blipFill rotWithShape="1">
          <a:blip r:embed="rId5">
            <a:alphaModFix/>
          </a:blip>
          <a:srcRect l="26507" r="26506"/>
          <a:stretch/>
        </p:blipFill>
        <p:spPr>
          <a:xfrm>
            <a:off x="8124389" y="1122543"/>
            <a:ext cx="2719319" cy="3766798"/>
          </a:xfrm>
          <a:prstGeom prst="rect">
            <a:avLst/>
          </a:prstGeom>
          <a:solidFill>
            <a:srgbClr val="7F7F7F">
              <a:alpha val="80000"/>
            </a:srgbClr>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1447191" y="804163"/>
            <a:ext cx="9295603" cy="10563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200"/>
              <a:buFont typeface="Rockwell"/>
              <a:buNone/>
            </a:pPr>
            <a:r>
              <a:rPr lang="en-US"/>
              <a:t>POSSIBILITIES……</a:t>
            </a:r>
            <a:endParaRPr/>
          </a:p>
        </p:txBody>
      </p:sp>
      <p:sp>
        <p:nvSpPr>
          <p:cNvPr id="150" name="Google Shape;150;p9"/>
          <p:cNvSpPr txBox="1">
            <a:spLocks noGrp="1"/>
          </p:cNvSpPr>
          <p:nvPr>
            <p:ph type="body" idx="1"/>
          </p:nvPr>
        </p:nvSpPr>
        <p:spPr>
          <a:xfrm>
            <a:off x="253092" y="1611986"/>
            <a:ext cx="4488794" cy="80194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WORKFORCE DEVELOPMENT</a:t>
            </a:r>
            <a:endParaRPr/>
          </a:p>
        </p:txBody>
      </p:sp>
      <p:sp>
        <p:nvSpPr>
          <p:cNvPr id="151" name="Google Shape;151;p9"/>
          <p:cNvSpPr txBox="1">
            <a:spLocks noGrp="1"/>
          </p:cNvSpPr>
          <p:nvPr>
            <p:ph type="body" idx="2"/>
          </p:nvPr>
        </p:nvSpPr>
        <p:spPr>
          <a:xfrm>
            <a:off x="139850" y="2424121"/>
            <a:ext cx="5860681" cy="3481827"/>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600"/>
              <a:buNone/>
            </a:pPr>
            <a:r>
              <a:rPr lang="en-US" sz="1600"/>
              <a:t>Programs that help train you for a job in a certain field such as Business, Entrepreneurship, Healthcare and Information Tech.  Often free or low cost if you qualify.</a:t>
            </a:r>
            <a:endParaRPr/>
          </a:p>
          <a:p>
            <a:pPr marL="0" lvl="0" indent="0" algn="l" rtl="0">
              <a:lnSpc>
                <a:spcPct val="120000"/>
              </a:lnSpc>
              <a:spcBef>
                <a:spcPts val="1000"/>
              </a:spcBef>
              <a:spcAft>
                <a:spcPts val="0"/>
              </a:spcAft>
              <a:buSzPts val="2000"/>
              <a:buNone/>
            </a:pPr>
            <a:r>
              <a:rPr lang="en-US"/>
              <a:t>App Process:  Fill out online application and set up an appointment.  For more information:</a:t>
            </a:r>
            <a:endParaRPr/>
          </a:p>
          <a:p>
            <a:pPr marL="228600" lvl="0" indent="-228600" algn="l" rtl="0">
              <a:lnSpc>
                <a:spcPct val="120000"/>
              </a:lnSpc>
              <a:spcBef>
                <a:spcPts val="1000"/>
              </a:spcBef>
              <a:spcAft>
                <a:spcPts val="0"/>
              </a:spcAft>
              <a:buSzPts val="2000"/>
              <a:buChar char="•"/>
            </a:pPr>
            <a:r>
              <a:rPr lang="en-US" u="sng">
                <a:solidFill>
                  <a:schemeClr val="hlink"/>
                </a:solidFill>
                <a:hlinkClick r:id="rId3"/>
              </a:rPr>
              <a:t>Workforce Solutions</a:t>
            </a:r>
            <a:endParaRPr/>
          </a:p>
          <a:p>
            <a:pPr marL="228600" lvl="0" indent="-228600" algn="l" rtl="0">
              <a:lnSpc>
                <a:spcPct val="120000"/>
              </a:lnSpc>
              <a:spcBef>
                <a:spcPts val="1000"/>
              </a:spcBef>
              <a:spcAft>
                <a:spcPts val="0"/>
              </a:spcAft>
              <a:buSzPts val="2000"/>
              <a:buChar char="•"/>
            </a:pPr>
            <a:r>
              <a:rPr lang="en-US" u="sng">
                <a:solidFill>
                  <a:schemeClr val="hlink"/>
                </a:solidFill>
                <a:hlinkClick r:id="rId3"/>
              </a:rPr>
              <a:t>TCC Workforce Solution Programs</a:t>
            </a:r>
            <a:endParaRPr/>
          </a:p>
        </p:txBody>
      </p:sp>
      <p:sp>
        <p:nvSpPr>
          <p:cNvPr id="152" name="Google Shape;152;p9"/>
          <p:cNvSpPr txBox="1">
            <a:spLocks noGrp="1"/>
          </p:cNvSpPr>
          <p:nvPr>
            <p:ph type="body" idx="3"/>
          </p:nvPr>
        </p:nvSpPr>
        <p:spPr>
          <a:xfrm>
            <a:off x="7052091" y="1538749"/>
            <a:ext cx="4488794" cy="80223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a:t>TRADE SCHOOLS</a:t>
            </a:r>
            <a:endParaRPr/>
          </a:p>
        </p:txBody>
      </p:sp>
      <p:sp>
        <p:nvSpPr>
          <p:cNvPr id="153" name="Google Shape;153;p9"/>
          <p:cNvSpPr txBox="1">
            <a:spLocks noGrp="1"/>
          </p:cNvSpPr>
          <p:nvPr>
            <p:ph type="body" idx="4"/>
          </p:nvPr>
        </p:nvSpPr>
        <p:spPr>
          <a:xfrm>
            <a:off x="6256025" y="2340987"/>
            <a:ext cx="5534356" cy="311787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600"/>
              <a:buNone/>
            </a:pPr>
            <a:r>
              <a:rPr lang="en-US" sz="1600"/>
              <a:t>Trade schools offer specialized coursework that teaches specific skills such as HVAC, Electrical, Automotive, etc.</a:t>
            </a:r>
            <a:endParaRPr/>
          </a:p>
          <a:p>
            <a:pPr marL="0" lvl="0" indent="0" algn="l" rtl="0">
              <a:lnSpc>
                <a:spcPct val="120000"/>
              </a:lnSpc>
              <a:spcBef>
                <a:spcPts val="1000"/>
              </a:spcBef>
              <a:spcAft>
                <a:spcPts val="0"/>
              </a:spcAft>
              <a:buSzPts val="1600"/>
              <a:buNone/>
            </a:pPr>
            <a:r>
              <a:rPr lang="en-US" sz="1600"/>
              <a:t>App Process:  applications are available at each individual trade school website.  Students will need a copy of their transcript.  Can be high in cost, but financial aid is available.  For more information:</a:t>
            </a:r>
            <a:endParaRPr/>
          </a:p>
          <a:p>
            <a:pPr marL="228600" lvl="0" indent="-228600" algn="l" rtl="0">
              <a:lnSpc>
                <a:spcPct val="120000"/>
              </a:lnSpc>
              <a:spcBef>
                <a:spcPts val="1000"/>
              </a:spcBef>
              <a:spcAft>
                <a:spcPts val="0"/>
              </a:spcAft>
              <a:buSzPts val="1600"/>
              <a:buChar char="•"/>
            </a:pPr>
            <a:r>
              <a:rPr lang="en-US" sz="1600" u="sng">
                <a:solidFill>
                  <a:schemeClr val="hlink"/>
                </a:solidFill>
                <a:hlinkClick r:id="rId4"/>
              </a:rPr>
              <a:t>Trade School Options</a:t>
            </a:r>
            <a:endParaRPr sz="1600"/>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2573</Words>
  <Application>Microsoft Office PowerPoint</Application>
  <PresentationFormat>Widescreen</PresentationFormat>
  <Paragraphs>263</Paragraphs>
  <Slides>30</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Abril Fatface</vt:lpstr>
      <vt:lpstr>Aldrich</vt:lpstr>
      <vt:lpstr>Arial</vt:lpstr>
      <vt:lpstr>Barlow Condensed</vt:lpstr>
      <vt:lpstr>Calibri</vt:lpstr>
      <vt:lpstr>Roboto Condensed</vt:lpstr>
      <vt:lpstr>Rockwell</vt:lpstr>
      <vt:lpstr>Gallery</vt:lpstr>
      <vt:lpstr>CLASS OF 2025</vt:lpstr>
      <vt:lpstr>WHAT IS A SENIOR UPDATE?</vt:lpstr>
      <vt:lpstr>GRADUATION REQUIREMENTS</vt:lpstr>
      <vt:lpstr>ENDORSEMENT AREAS FOR THE 26 PLAN</vt:lpstr>
      <vt:lpstr>MISSING CREDITS?</vt:lpstr>
      <vt:lpstr>ADDITIONAL TESTING</vt:lpstr>
      <vt:lpstr>PERKS TO BEING A SENIOR</vt:lpstr>
      <vt:lpstr>WHAT SHOULD I DO AFTER HIGH SCHOOL</vt:lpstr>
      <vt:lpstr>POSSIBILITIES……</vt:lpstr>
      <vt:lpstr>MORE POSSIBILITIES</vt:lpstr>
      <vt:lpstr>AND EVEN MORE POSSIBILITIES</vt:lpstr>
      <vt:lpstr>HOW DO I GET THE FORMS I NEED TO APPLY:</vt:lpstr>
      <vt:lpstr>HOW DO I PAY FOR ALL THIS?</vt:lpstr>
      <vt:lpstr>Free/Reduced Lunch </vt:lpstr>
      <vt:lpstr>FAFSA/TAFSA, WHICH ONE???</vt:lpstr>
      <vt:lpstr>STUDENT LOANS AND SCHOLARSHIPS</vt:lpstr>
      <vt:lpstr>I NEED HELP!!!</vt:lpstr>
      <vt:lpstr>DATES TO REMEMBER</vt:lpstr>
      <vt:lpstr>FOLLOW US FOR UPDATES</vt:lpstr>
      <vt:lpstr>Each of you will meet individually with your counselor to discuss your grad plans, talk about your plans for after high school and discuss any questions you have.  While you are waiting for you turn, you can do the following: </vt:lpstr>
      <vt:lpstr>TO DO </vt:lpstr>
      <vt:lpstr>PowerPoint Presentation</vt:lpstr>
      <vt:lpstr>Before you Start!</vt:lpstr>
      <vt:lpstr>PowerPoint Presentation</vt:lpstr>
      <vt:lpstr>PowerPoint Presentation</vt:lpstr>
      <vt:lpstr>PowerPoint Presentation</vt:lpstr>
      <vt:lpstr>PowerPoint Presentation</vt:lpstr>
      <vt:lpstr>PowerPoint Presentation</vt:lpstr>
      <vt:lpstr>PowerPoint Presentation</vt:lpstr>
      <vt:lpstr>Helpful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2025</dc:title>
  <dc:creator>Meggan HORNE</dc:creator>
  <cp:lastModifiedBy>Leila PEREZ</cp:lastModifiedBy>
  <cp:revision>16</cp:revision>
  <dcterms:created xsi:type="dcterms:W3CDTF">2021-08-26T17:51:42Z</dcterms:created>
  <dcterms:modified xsi:type="dcterms:W3CDTF">2024-09-12T19:40:02Z</dcterms:modified>
</cp:coreProperties>
</file>