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40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7E561-F8CD-49C9-B749-656B0DD2B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6A1A1-7C83-4D28-81B7-4D6B03400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81A5E-D4D4-44E0-86B6-F17FDCF4D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47679-E978-4612-B4F0-149092A8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F0F59-0DD8-4E55-AA64-7C9D37C0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6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6030-DCA5-4702-9E8D-2AFC5DE4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715DC-6BAA-4EC1-8516-3AB1B2241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BB1E1-0D73-42F5-BB47-0084C53DC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22C2B-5258-4A2A-85FD-61C83FDB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C26AA-C5A0-4BC5-8859-5E10FF3A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5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FBCEF-B20B-4EA4-AA66-41868207E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EC413A-C735-4B9F-9F30-993F05451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4D7D0-8ADB-470B-8153-B9857FB8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7AE8E-E5D8-443F-8492-49522C703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1984-58D2-4B39-B951-196CE192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2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B415-30FA-41D3-B843-D8F8E8E8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1A9F9-D4ED-47CB-9E79-DB4F56AF4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1EB94-2963-4711-84E3-A2060C30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52A47-C854-4815-B5E8-7DDD8DDA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C5D4B-B61A-4C56-A097-32F40022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4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5AB5-578E-4CD7-943D-AB392819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578DB-8686-4741-82A2-838755A60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1A19E-0303-4053-A8DD-A34053F0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27F4-5C09-4731-A0FC-A32A8261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31918-AFB7-4380-8E45-912C94DE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7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FE8D-3D3E-4EAB-9B88-E34A384D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C8A43-4FEB-4E67-83B8-3B504011C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77F80-AF2D-4AC8-B5C5-C2F61E87E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2954B-2D7B-45AE-9210-0C1C8F87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D0D86-4551-4641-853E-C58A3C79F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8170A-D467-47D1-BB40-E08A6840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F110-647C-4A0A-8679-0F1775F2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C2FCF-9468-449B-B9EA-4C4C8466A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8493A-4CE1-4D32-9BC8-49C26DDD1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EDE94-6F37-4A78-A7CB-603E60D75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11B15-C1B2-4BA3-9AAE-78A2254081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CD4776-B3A5-4222-A902-E4D680E75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0030B-6CDB-4A1A-A8F5-B380118C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359BBC-CE2B-4427-BD85-A07E8597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8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E545F-BDEE-471A-BFB1-D80E6E301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6F353-F468-438A-8D9F-673A89E4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BD7BB-C855-439B-84F7-B5D7D1B3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C8FF8-70C0-449D-BE8E-CE49BA21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2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791EF0-3E86-4155-B4D3-9D83A14C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F29A5B-DDC6-4E1C-BDF3-22BF45BC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DBE21-1DA8-4D26-8C8F-05658780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0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42B1E-4BBF-429E-9AF9-90DF46DE1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A4835-4330-4E54-8545-290A3D03D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82544-B753-43BA-B2ED-C135027B6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F41E7-CD85-447D-BF19-3CA3F5F3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C3FD-6CB4-47D7-B552-385DE525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F64FC-0AFA-48AD-906A-238079F3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5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524AA-C342-4581-AD75-3465CCB50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C0DF0-C671-43C1-B3AA-C79AA25DA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7E245-8319-44CD-A521-25790B9FD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84BA3-EEFB-468C-8122-6A2AD0F3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BED4B-EE0E-41C0-B9E0-23785020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EF056-EFC5-49B6-8F55-35C95946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3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2A1CCD-3ECD-416D-96A2-51D15B294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455DB-8AFD-49A1-9DFF-59A9B0EC9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05558-73F6-4FCA-9E4C-3EB0A74BA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37386-FE57-4897-83C6-67E1132EB9E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9FA12-0EFE-4C3C-9DEE-6BCDE5A20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834C2-D6CA-45B0-8DC1-76B2EBA38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5786-95D9-4D74-AEF4-83D396D1A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Bpkypy5vWAKobaK3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0D1825-523A-4817-84FA-507D1D9B5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987954"/>
            <a:ext cx="5994400" cy="587004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7EF2867-0430-4001-BA7D-85E38027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457199"/>
            <a:ext cx="5308600" cy="530755"/>
          </a:xfrm>
        </p:spPr>
        <p:txBody>
          <a:bodyPr>
            <a:normAutofit fontScale="90000"/>
          </a:bodyPr>
          <a:lstStyle/>
          <a:p>
            <a:r>
              <a:rPr lang="en-US" sz="7300" b="1" dirty="0">
                <a:solidFill>
                  <a:srgbClr val="00B050"/>
                </a:solidFill>
              </a:rPr>
              <a:t>COUNSELORS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E125DA-EF7C-43EE-82D3-DAC49CB0C985}"/>
              </a:ext>
            </a:extLst>
          </p:cNvPr>
          <p:cNvSpPr txBox="1"/>
          <p:nvPr/>
        </p:nvSpPr>
        <p:spPr>
          <a:xfrm>
            <a:off x="6544734" y="209020"/>
            <a:ext cx="40555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NEED TO SEE YOUR COUNSELOR?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Come by the office during passing periods and sign into computer (</a:t>
            </a:r>
            <a:r>
              <a:rPr lang="en-US" dirty="0" err="1"/>
              <a:t>tardies</a:t>
            </a:r>
            <a:r>
              <a:rPr lang="en-US" dirty="0"/>
              <a:t> will not be excused for class)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Ask teacher to come see us during class with a pass.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Tiny URL </a:t>
            </a:r>
            <a:r>
              <a:rPr lang="en-US" dirty="0">
                <a:hlinkClick r:id="rId3" tooltip="https://forms.gle/Bpkypy5vWAKobaK3A"/>
              </a:rPr>
              <a:t>https://forms.gle/Bpkypy5vWAKobaK3A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EC1B1D-64EF-4619-BF16-407295DD7E57}"/>
              </a:ext>
            </a:extLst>
          </p:cNvPr>
          <p:cNvSpPr txBox="1"/>
          <p:nvPr/>
        </p:nvSpPr>
        <p:spPr>
          <a:xfrm>
            <a:off x="6477000" y="3019279"/>
            <a:ext cx="33350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Schedule change requests will be granted if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Dropping a sport or extra curricular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CTC/AG/CVPA class</a:t>
            </a:r>
          </a:p>
          <a:p>
            <a:r>
              <a:rPr lang="en-US" dirty="0">
                <a:highlight>
                  <a:srgbClr val="FFFF00"/>
                </a:highlight>
              </a:rPr>
              <a:t>ALL CHANGES must be made by September 4</a:t>
            </a:r>
            <a:r>
              <a:rPr lang="en-US" baseline="30000" dirty="0">
                <a:highlight>
                  <a:srgbClr val="FFFF00"/>
                </a:highlight>
              </a:rPr>
              <a:t>th</a:t>
            </a:r>
            <a:endParaRPr lang="en-US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Adv/AP class drops start with your teacher</a:t>
            </a:r>
          </a:p>
          <a:p>
            <a:r>
              <a:rPr lang="en-US" dirty="0">
                <a:highlight>
                  <a:srgbClr val="FFFF00"/>
                </a:highlight>
              </a:rPr>
              <a:t>Dropping Adv/AP must be done by October 31, 2025</a:t>
            </a:r>
          </a:p>
          <a:p>
            <a:pPr lvl="1"/>
            <a:r>
              <a:rPr lang="en-US" baseline="30000" dirty="0"/>
              <a:t>	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104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COUNSELORS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KEMP</dc:creator>
  <cp:lastModifiedBy>Leila Perez</cp:lastModifiedBy>
  <cp:revision>7</cp:revision>
  <dcterms:created xsi:type="dcterms:W3CDTF">2025-08-11T16:57:33Z</dcterms:created>
  <dcterms:modified xsi:type="dcterms:W3CDTF">2025-08-15T10:15:53Z</dcterms:modified>
</cp:coreProperties>
</file>