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9" r:id="rId1"/>
    <p:sldMasterId id="2147483730" r:id="rId2"/>
  </p:sldMasterIdLst>
  <p:notesMasterIdLst>
    <p:notesMasterId r:id="rId29"/>
  </p:notesMasterIdLst>
  <p:sldIdLst>
    <p:sldId id="288" r:id="rId3"/>
    <p:sldId id="300" r:id="rId4"/>
    <p:sldId id="299" r:id="rId5"/>
    <p:sldId id="321" r:id="rId6"/>
    <p:sldId id="258" r:id="rId7"/>
    <p:sldId id="322" r:id="rId8"/>
    <p:sldId id="305" r:id="rId9"/>
    <p:sldId id="302" r:id="rId10"/>
    <p:sldId id="308" r:id="rId11"/>
    <p:sldId id="324" r:id="rId12"/>
    <p:sldId id="306" r:id="rId13"/>
    <p:sldId id="269" r:id="rId14"/>
    <p:sldId id="4067" r:id="rId15"/>
    <p:sldId id="4065" r:id="rId16"/>
    <p:sldId id="4066" r:id="rId17"/>
    <p:sldId id="330" r:id="rId18"/>
    <p:sldId id="323" r:id="rId19"/>
    <p:sldId id="332" r:id="rId20"/>
    <p:sldId id="304" r:id="rId21"/>
    <p:sldId id="303" r:id="rId22"/>
    <p:sldId id="333" r:id="rId23"/>
    <p:sldId id="329" r:id="rId24"/>
    <p:sldId id="334" r:id="rId25"/>
    <p:sldId id="335" r:id="rId26"/>
    <p:sldId id="307" r:id="rId27"/>
    <p:sldId id="293" r:id="rId28"/>
  </p:sldIdLst>
  <p:sldSz cx="12192000" cy="6858000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5682"/>
    <a:srgbClr val="162E4B"/>
    <a:srgbClr val="538CFF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256FE0-2F90-4850-B5A9-9D8F750B6DE7}" v="33" dt="2026-09-17T16:35:25.9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6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02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ms, Arnetta" userId="e3bf2274-a67e-4546-911c-72f6ec735f0c" providerId="ADAL" clId="{CD31472A-5EC0-41BB-8465-DE23A326A861}"/>
    <pc:docChg chg="modSld sldOrd">
      <pc:chgData name="Williams, Arnetta" userId="e3bf2274-a67e-4546-911c-72f6ec735f0c" providerId="ADAL" clId="{CD31472A-5EC0-41BB-8465-DE23A326A861}" dt="2026-09-17T16:34:44.648" v="10"/>
      <pc:docMkLst>
        <pc:docMk/>
      </pc:docMkLst>
      <pc:sldChg chg="addSp delSp modSp">
        <pc:chgData name="Williams, Arnetta" userId="e3bf2274-a67e-4546-911c-72f6ec735f0c" providerId="ADAL" clId="{CD31472A-5EC0-41BB-8465-DE23A326A861}" dt="2026-09-17T14:32:23.001" v="1"/>
        <pc:sldMkLst>
          <pc:docMk/>
          <pc:sldMk cId="1706486512" sldId="323"/>
        </pc:sldMkLst>
        <pc:spChg chg="add del mod">
          <ac:chgData name="Williams, Arnetta" userId="e3bf2274-a67e-4546-911c-72f6ec735f0c" providerId="ADAL" clId="{CD31472A-5EC0-41BB-8465-DE23A326A861}" dt="2026-09-17T14:32:23.001" v="1"/>
          <ac:spMkLst>
            <pc:docMk/>
            <pc:sldMk cId="1706486512" sldId="323"/>
            <ac:spMk id="4" creationId="{98208845-74D1-4D68-85FC-F264CF09F99B}"/>
          </ac:spMkLst>
        </pc:spChg>
      </pc:sldChg>
      <pc:sldChg chg="modSp">
        <pc:chgData name="Williams, Arnetta" userId="e3bf2274-a67e-4546-911c-72f6ec735f0c" providerId="ADAL" clId="{CD31472A-5EC0-41BB-8465-DE23A326A861}" dt="2026-09-17T15:54:02.133" v="4"/>
        <pc:sldMkLst>
          <pc:docMk/>
          <pc:sldMk cId="3945869737" sldId="332"/>
        </pc:sldMkLst>
        <pc:spChg chg="mod">
          <ac:chgData name="Williams, Arnetta" userId="e3bf2274-a67e-4546-911c-72f6ec735f0c" providerId="ADAL" clId="{CD31472A-5EC0-41BB-8465-DE23A326A861}" dt="2026-09-17T15:53:49.169" v="3"/>
          <ac:spMkLst>
            <pc:docMk/>
            <pc:sldMk cId="3945869737" sldId="332"/>
            <ac:spMk id="2" creationId="{4D2AC29B-49A0-6249-7977-C3DF5125AA86}"/>
          </ac:spMkLst>
        </pc:spChg>
        <pc:spChg chg="mod">
          <ac:chgData name="Williams, Arnetta" userId="e3bf2274-a67e-4546-911c-72f6ec735f0c" providerId="ADAL" clId="{CD31472A-5EC0-41BB-8465-DE23A326A861}" dt="2026-09-17T15:54:02.133" v="4"/>
          <ac:spMkLst>
            <pc:docMk/>
            <pc:sldMk cId="3945869737" sldId="332"/>
            <ac:spMk id="3" creationId="{A8D09435-D46D-C1B0-99A3-F339DC4EA56F}"/>
          </ac:spMkLst>
        </pc:spChg>
      </pc:sldChg>
      <pc:sldChg chg="ord">
        <pc:chgData name="Williams, Arnetta" userId="e3bf2274-a67e-4546-911c-72f6ec735f0c" providerId="ADAL" clId="{CD31472A-5EC0-41BB-8465-DE23A326A861}" dt="2026-09-17T16:13:09.046" v="5"/>
        <pc:sldMkLst>
          <pc:docMk/>
          <pc:sldMk cId="1813173277" sldId="333"/>
        </pc:sldMkLst>
      </pc:sldChg>
      <pc:sldChg chg="modSp ord">
        <pc:chgData name="Williams, Arnetta" userId="e3bf2274-a67e-4546-911c-72f6ec735f0c" providerId="ADAL" clId="{CD31472A-5EC0-41BB-8465-DE23A326A861}" dt="2026-09-17T16:30:36.232" v="8"/>
        <pc:sldMkLst>
          <pc:docMk/>
          <pc:sldMk cId="1856268215" sldId="334"/>
        </pc:sldMkLst>
        <pc:spChg chg="mod">
          <ac:chgData name="Williams, Arnetta" userId="e3bf2274-a67e-4546-911c-72f6ec735f0c" providerId="ADAL" clId="{CD31472A-5EC0-41BB-8465-DE23A326A861}" dt="2026-09-17T16:14:46.936" v="6"/>
          <ac:spMkLst>
            <pc:docMk/>
            <pc:sldMk cId="1856268215" sldId="334"/>
            <ac:spMk id="2" creationId="{7180179C-E3A9-706A-6375-6BC20971C3D4}"/>
          </ac:spMkLst>
        </pc:spChg>
        <pc:spChg chg="mod">
          <ac:chgData name="Williams, Arnetta" userId="e3bf2274-a67e-4546-911c-72f6ec735f0c" providerId="ADAL" clId="{CD31472A-5EC0-41BB-8465-DE23A326A861}" dt="2026-09-17T16:15:00.625" v="7"/>
          <ac:spMkLst>
            <pc:docMk/>
            <pc:sldMk cId="1856268215" sldId="334"/>
            <ac:spMk id="3" creationId="{DC4CA0A0-5E9F-A64D-6507-129E0BE8575B}"/>
          </ac:spMkLst>
        </pc:spChg>
      </pc:sldChg>
      <pc:sldChg chg="modSp">
        <pc:chgData name="Williams, Arnetta" userId="e3bf2274-a67e-4546-911c-72f6ec735f0c" providerId="ADAL" clId="{CD31472A-5EC0-41BB-8465-DE23A326A861}" dt="2026-09-17T16:34:44.648" v="10"/>
        <pc:sldMkLst>
          <pc:docMk/>
          <pc:sldMk cId="1356901245" sldId="335"/>
        </pc:sldMkLst>
        <pc:spChg chg="mod">
          <ac:chgData name="Williams, Arnetta" userId="e3bf2274-a67e-4546-911c-72f6ec735f0c" providerId="ADAL" clId="{CD31472A-5EC0-41BB-8465-DE23A326A861}" dt="2026-09-17T16:34:31.617" v="9"/>
          <ac:spMkLst>
            <pc:docMk/>
            <pc:sldMk cId="1356901245" sldId="335"/>
            <ac:spMk id="2" creationId="{F05859CE-497F-1AF2-787F-2663FEB18124}"/>
          </ac:spMkLst>
        </pc:spChg>
        <pc:spChg chg="mod">
          <ac:chgData name="Williams, Arnetta" userId="e3bf2274-a67e-4546-911c-72f6ec735f0c" providerId="ADAL" clId="{CD31472A-5EC0-41BB-8465-DE23A326A861}" dt="2026-09-17T16:34:44.648" v="10"/>
          <ac:spMkLst>
            <pc:docMk/>
            <pc:sldMk cId="1356901245" sldId="335"/>
            <ac:spMk id="3" creationId="{93ECDAF9-A195-9A90-09D5-3FC17390348E}"/>
          </ac:spMkLst>
        </pc:spChg>
      </pc:sldChg>
    </pc:docChg>
  </pc:docChgLst>
</pc:chgInfo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Relationship Id="rId9" Type="http://schemas.openxmlformats.org/officeDocument/2006/relationships/image" Target="../media/image11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image" Target="../media/image15.svg"/><Relationship Id="rId4" Type="http://schemas.openxmlformats.org/officeDocument/2006/relationships/image" Target="../media/image18.svg"/></Relationships>
</file>

<file path=ppt/diagrams/_rels/data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svg"/><Relationship Id="rId7" Type="http://schemas.openxmlformats.org/officeDocument/2006/relationships/image" Target="../media/image34.svg"/><Relationship Id="rId2" Type="http://schemas.openxmlformats.org/officeDocument/2006/relationships/image" Target="../media/image29.svg"/><Relationship Id="rId1" Type="http://schemas.openxmlformats.org/officeDocument/2006/relationships/image" Target="../media/image28.svg"/><Relationship Id="rId6" Type="http://schemas.openxmlformats.org/officeDocument/2006/relationships/image" Target="../media/image33.svg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Relationship Id="rId9" Type="http://schemas.openxmlformats.org/officeDocument/2006/relationships/image" Target="../media/image11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image" Target="../media/image15.svg"/><Relationship Id="rId4" Type="http://schemas.openxmlformats.org/officeDocument/2006/relationships/image" Target="../media/image18.svg"/></Relationships>
</file>

<file path=ppt/diagrams/_rels/drawing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svg"/><Relationship Id="rId7" Type="http://schemas.openxmlformats.org/officeDocument/2006/relationships/image" Target="../media/image34.svg"/><Relationship Id="rId2" Type="http://schemas.openxmlformats.org/officeDocument/2006/relationships/image" Target="../media/image29.svg"/><Relationship Id="rId1" Type="http://schemas.openxmlformats.org/officeDocument/2006/relationships/image" Target="../media/image28.svg"/><Relationship Id="rId6" Type="http://schemas.openxmlformats.org/officeDocument/2006/relationships/image" Target="../media/image33.svg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24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9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#39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#44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#14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06111B-2C22-436B-887E-4A03F9A0BA5D}" type="doc">
      <dgm:prSet loTypeId="urn:microsoft.com/office/officeart/2005/8/layout/default" loCatId="list" qsTypeId="urn:microsoft.com/office/officeart/2005/8/quickstyle/simple1#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F3FF7C28-D93E-492D-991C-1D7267DF9708}">
      <dgm:prSet/>
      <dgm:spPr/>
      <dgm:t>
        <a:bodyPr/>
        <a:lstStyle/>
        <a:p>
          <a:r>
            <a:rPr lang="en-US" b="1" dirty="0"/>
            <a:t>Booster Clubs </a:t>
          </a:r>
          <a:r>
            <a:rPr lang="en-US" dirty="0"/>
            <a:t>support a specific student program or activity; expands educational opportunities beyond district-funded resources.</a:t>
          </a:r>
          <a:endParaRPr lang="en-US" i="1" dirty="0"/>
        </a:p>
      </dgm:t>
    </dgm:pt>
    <dgm:pt modelId="{ADC5275C-FC48-448D-B965-FEA70B95DF44}" type="parTrans" cxnId="{6266F54B-4148-4DE9-BDA8-1F4AEB3CCAED}">
      <dgm:prSet/>
      <dgm:spPr/>
      <dgm:t>
        <a:bodyPr/>
        <a:lstStyle/>
        <a:p>
          <a:endParaRPr lang="en-US"/>
        </a:p>
      </dgm:t>
    </dgm:pt>
    <dgm:pt modelId="{311AD2B1-CC20-4173-B481-5AB38317D8F0}" type="sibTrans" cxnId="{6266F54B-4148-4DE9-BDA8-1F4AEB3CCAED}">
      <dgm:prSet/>
      <dgm:spPr/>
      <dgm:t>
        <a:bodyPr/>
        <a:lstStyle/>
        <a:p>
          <a:endParaRPr lang="en-US"/>
        </a:p>
      </dgm:t>
    </dgm:pt>
    <dgm:pt modelId="{79093B1E-9899-415F-BC11-3962A04566C5}">
      <dgm:prSet/>
      <dgm:spPr/>
      <dgm:t>
        <a:bodyPr/>
        <a:lstStyle/>
        <a:p>
          <a:r>
            <a:rPr lang="en-US" b="1" dirty="0"/>
            <a:t>Manual Applies to Booster Clubs </a:t>
          </a:r>
        </a:p>
        <a:p>
          <a:r>
            <a:rPr lang="en-US" dirty="0"/>
            <a:t>The Booster Club manual is intended for Booster Clubs.</a:t>
          </a:r>
        </a:p>
      </dgm:t>
    </dgm:pt>
    <dgm:pt modelId="{E13C8953-4BF0-4A5F-844E-26B3C53AE4A2}" type="parTrans" cxnId="{AF60318D-43D8-422E-B519-EC4B877C7E20}">
      <dgm:prSet/>
      <dgm:spPr/>
      <dgm:t>
        <a:bodyPr/>
        <a:lstStyle/>
        <a:p>
          <a:endParaRPr lang="en-US"/>
        </a:p>
      </dgm:t>
    </dgm:pt>
    <dgm:pt modelId="{E104D121-0310-4032-B45C-0C63FB7B4C04}" type="sibTrans" cxnId="{AF60318D-43D8-422E-B519-EC4B877C7E20}">
      <dgm:prSet/>
      <dgm:spPr/>
      <dgm:t>
        <a:bodyPr/>
        <a:lstStyle/>
        <a:p>
          <a:endParaRPr lang="en-US"/>
        </a:p>
      </dgm:t>
    </dgm:pt>
    <dgm:pt modelId="{01AD9BEE-CBDB-4FE5-AE94-AFAD774EFA7E}">
      <dgm:prSet/>
      <dgm:spPr/>
      <dgm:t>
        <a:bodyPr/>
        <a:lstStyle/>
        <a:p>
          <a:r>
            <a:rPr lang="en-US" b="1" dirty="0"/>
            <a:t>District Affiliated School-Support Organizations </a:t>
          </a:r>
        </a:p>
        <a:p>
          <a:r>
            <a:rPr lang="en-US" dirty="0"/>
            <a:t>Support schools and student programs while operating in alignment with district policies.</a:t>
          </a:r>
        </a:p>
      </dgm:t>
    </dgm:pt>
    <dgm:pt modelId="{3873F342-E041-4FDC-BF7E-F63016C05279}" type="parTrans" cxnId="{870E33B1-9207-41B5-BFD9-BB0111C6B992}">
      <dgm:prSet/>
      <dgm:spPr/>
      <dgm:t>
        <a:bodyPr/>
        <a:lstStyle/>
        <a:p>
          <a:endParaRPr lang="en-US"/>
        </a:p>
      </dgm:t>
    </dgm:pt>
    <dgm:pt modelId="{E4D8063B-FE37-4013-9564-9B7D0CFC2D41}" type="sibTrans" cxnId="{870E33B1-9207-41B5-BFD9-BB0111C6B992}">
      <dgm:prSet/>
      <dgm:spPr/>
      <dgm:t>
        <a:bodyPr/>
        <a:lstStyle/>
        <a:p>
          <a:endParaRPr lang="en-US"/>
        </a:p>
      </dgm:t>
    </dgm:pt>
    <dgm:pt modelId="{3248961F-18C4-4E58-B59A-9B77F1BA5D03}">
      <dgm:prSet/>
      <dgm:spPr/>
      <dgm:t>
        <a:bodyPr/>
        <a:lstStyle/>
        <a:p>
          <a:r>
            <a:rPr lang="en-US" b="1" dirty="0"/>
            <a:t>Follow Applicable District Policies </a:t>
          </a:r>
        </a:p>
        <a:p>
          <a:r>
            <a:rPr lang="en-US" dirty="0"/>
            <a:t>All support groups should operate in accordance with applicable district requirements.</a:t>
          </a:r>
        </a:p>
      </dgm:t>
    </dgm:pt>
    <dgm:pt modelId="{0672A277-E5D2-4E84-A617-60EC8C5D308E}" type="parTrans" cxnId="{4BF41699-D2B7-424A-B919-FE4F88065943}">
      <dgm:prSet/>
      <dgm:spPr/>
      <dgm:t>
        <a:bodyPr/>
        <a:lstStyle/>
        <a:p>
          <a:endParaRPr lang="en-US"/>
        </a:p>
      </dgm:t>
    </dgm:pt>
    <dgm:pt modelId="{DB78FFD2-CCAF-4697-9AE7-29B9607CC9A3}" type="sibTrans" cxnId="{4BF41699-D2B7-424A-B919-FE4F88065943}">
      <dgm:prSet/>
      <dgm:spPr/>
      <dgm:t>
        <a:bodyPr/>
        <a:lstStyle/>
        <a:p>
          <a:endParaRPr lang="en-US"/>
        </a:p>
      </dgm:t>
    </dgm:pt>
    <dgm:pt modelId="{7FBE23CB-72C5-45C1-8C77-5A73137B38A2}">
      <dgm:prSet/>
      <dgm:spPr/>
      <dgm:t>
        <a:bodyPr/>
        <a:lstStyle/>
        <a:p>
          <a:r>
            <a:rPr lang="en-US" b="1" dirty="0"/>
            <a:t>Fundraising Alone Does Not Create a Booster Club </a:t>
          </a:r>
        </a:p>
        <a:p>
          <a:r>
            <a:rPr lang="en-US" dirty="0"/>
            <a:t>Groups may fundraise without becoming a Booster Club.</a:t>
          </a:r>
        </a:p>
      </dgm:t>
    </dgm:pt>
    <dgm:pt modelId="{B9DCC2E3-6D2D-40E3-9CC3-BF59E05C0EB7}" type="parTrans" cxnId="{C10FA110-F6EA-4B7A-AC75-BE850EA4E6F9}">
      <dgm:prSet/>
      <dgm:spPr/>
      <dgm:t>
        <a:bodyPr/>
        <a:lstStyle/>
        <a:p>
          <a:endParaRPr lang="en-US"/>
        </a:p>
      </dgm:t>
    </dgm:pt>
    <dgm:pt modelId="{93B6FE54-61FA-4BB1-89BE-7006661B5894}" type="sibTrans" cxnId="{C10FA110-F6EA-4B7A-AC75-BE850EA4E6F9}">
      <dgm:prSet/>
      <dgm:spPr/>
      <dgm:t>
        <a:bodyPr/>
        <a:lstStyle/>
        <a:p>
          <a:endParaRPr lang="en-US"/>
        </a:p>
      </dgm:t>
    </dgm:pt>
    <dgm:pt modelId="{4A390089-6F78-4473-A669-FB2A2318CC42}">
      <dgm:prSet/>
      <dgm:spPr/>
      <dgm:t>
        <a:bodyPr/>
        <a:lstStyle/>
        <a:p>
          <a:r>
            <a:rPr lang="en-US" b="1" dirty="0"/>
            <a:t>Parent &amp; Volunteer Groups  </a:t>
          </a:r>
        </a:p>
        <a:p>
          <a:r>
            <a:rPr lang="en-US" dirty="0"/>
            <a:t>PTAs, PTOs, Dad’s Clubs, and similar organizations.</a:t>
          </a:r>
        </a:p>
      </dgm:t>
    </dgm:pt>
    <dgm:pt modelId="{9E41FFD4-D41F-4119-B77B-CFA890B6B66F}" type="sibTrans" cxnId="{F01692BE-4DCD-4CF3-ACA7-9D5C9C265CAD}">
      <dgm:prSet/>
      <dgm:spPr/>
      <dgm:t>
        <a:bodyPr/>
        <a:lstStyle/>
        <a:p>
          <a:endParaRPr lang="en-US"/>
        </a:p>
      </dgm:t>
    </dgm:pt>
    <dgm:pt modelId="{FDF2AC23-0FA8-47A6-95F0-0FA1F04AC383}" type="parTrans" cxnId="{F01692BE-4DCD-4CF3-ACA7-9D5C9C265CAD}">
      <dgm:prSet/>
      <dgm:spPr/>
      <dgm:t>
        <a:bodyPr/>
        <a:lstStyle/>
        <a:p>
          <a:endParaRPr lang="en-US"/>
        </a:p>
      </dgm:t>
    </dgm:pt>
    <dgm:pt modelId="{6AA96007-A4C1-4893-96FB-3A3923CEFECE}" type="pres">
      <dgm:prSet presAssocID="{3D06111B-2C22-436B-887E-4A03F9A0BA5D}" presName="diagram" presStyleCnt="0">
        <dgm:presLayoutVars>
          <dgm:dir/>
          <dgm:resizeHandles val="exact"/>
        </dgm:presLayoutVars>
      </dgm:prSet>
      <dgm:spPr/>
    </dgm:pt>
    <dgm:pt modelId="{4402D0F3-514E-4020-B0A0-BAE95B261258}" type="pres">
      <dgm:prSet presAssocID="{F3FF7C28-D93E-492D-991C-1D7267DF9708}" presName="node" presStyleLbl="node1" presStyleIdx="0" presStyleCnt="6" custLinFactNeighborX="2929" custLinFactNeighborY="-10724">
        <dgm:presLayoutVars>
          <dgm:bulletEnabled val="1"/>
        </dgm:presLayoutVars>
      </dgm:prSet>
      <dgm:spPr/>
    </dgm:pt>
    <dgm:pt modelId="{FFC7E26F-A33A-4823-BE71-9B426D4574CA}" type="pres">
      <dgm:prSet presAssocID="{311AD2B1-CC20-4173-B481-5AB38317D8F0}" presName="sibTrans" presStyleCnt="0"/>
      <dgm:spPr/>
    </dgm:pt>
    <dgm:pt modelId="{BD7AD84A-4EB1-4950-87FB-D76E26F49015}" type="pres">
      <dgm:prSet presAssocID="{79093B1E-9899-415F-BC11-3962A04566C5}" presName="node" presStyleLbl="node1" presStyleIdx="1" presStyleCnt="6" custLinFactX="-11666" custLinFactY="8483" custLinFactNeighborX="-100000" custLinFactNeighborY="100000">
        <dgm:presLayoutVars>
          <dgm:bulletEnabled val="1"/>
        </dgm:presLayoutVars>
      </dgm:prSet>
      <dgm:spPr/>
    </dgm:pt>
    <dgm:pt modelId="{6DFF7B34-B412-42D7-806F-1BE47D6AA140}" type="pres">
      <dgm:prSet presAssocID="{E104D121-0310-4032-B45C-0C63FB7B4C04}" presName="sibTrans" presStyleCnt="0"/>
      <dgm:spPr/>
    </dgm:pt>
    <dgm:pt modelId="{D311D003-47F4-4FD8-8273-F3136751B66E}" type="pres">
      <dgm:prSet presAssocID="{01AD9BEE-CBDB-4FE5-AE94-AFAD774EFA7E}" presName="node" presStyleLbl="node1" presStyleIdx="2" presStyleCnt="6" custLinFactX="-9109" custLinFactNeighborX="-100000" custLinFactNeighborY="-7599">
        <dgm:presLayoutVars>
          <dgm:bulletEnabled val="1"/>
        </dgm:presLayoutVars>
      </dgm:prSet>
      <dgm:spPr/>
    </dgm:pt>
    <dgm:pt modelId="{A504386B-7CED-4C29-9E89-BBDBEBFD3B89}" type="pres">
      <dgm:prSet presAssocID="{E4D8063B-FE37-4013-9564-9B7D0CFC2D41}" presName="sibTrans" presStyleCnt="0"/>
      <dgm:spPr/>
    </dgm:pt>
    <dgm:pt modelId="{6DF43B6D-6616-4897-A895-A0AE68563331}" type="pres">
      <dgm:prSet presAssocID="{3248961F-18C4-4E58-B59A-9B77F1BA5D03}" presName="node" presStyleLbl="node1" presStyleIdx="3" presStyleCnt="6" custLinFactX="10000" custLinFactNeighborX="100000" custLinFactNeighborY="-8333">
        <dgm:presLayoutVars>
          <dgm:bulletEnabled val="1"/>
        </dgm:presLayoutVars>
      </dgm:prSet>
      <dgm:spPr/>
    </dgm:pt>
    <dgm:pt modelId="{7030AD09-4B25-450C-9007-8BDFD0304DCF}" type="pres">
      <dgm:prSet presAssocID="{DB78FFD2-CCAF-4697-9AE7-29B9607CC9A3}" presName="sibTrans" presStyleCnt="0"/>
      <dgm:spPr/>
    </dgm:pt>
    <dgm:pt modelId="{D4E8DC2D-250C-40A7-B535-CD258EF2D29A}" type="pres">
      <dgm:prSet presAssocID="{4A390089-6F78-4473-A669-FB2A2318CC42}" presName="node" presStyleLbl="node1" presStyleIdx="4" presStyleCnt="6" custLinFactX="7761" custLinFactY="-26202" custLinFactNeighborX="100000" custLinFactNeighborY="-100000">
        <dgm:presLayoutVars>
          <dgm:bulletEnabled val="1"/>
        </dgm:presLayoutVars>
      </dgm:prSet>
      <dgm:spPr/>
    </dgm:pt>
    <dgm:pt modelId="{0496EA63-048C-45EE-B2C3-7522AA24228A}" type="pres">
      <dgm:prSet presAssocID="{9E41FFD4-D41F-4119-B77B-CFA890B6B66F}" presName="sibTrans" presStyleCnt="0"/>
      <dgm:spPr/>
    </dgm:pt>
    <dgm:pt modelId="{E534549F-086E-4CF1-A45B-34E3AE7FEBAD}" type="pres">
      <dgm:prSet presAssocID="{7FBE23CB-72C5-45C1-8C77-5A73137B38A2}" presName="node" presStyleLbl="node1" presStyleIdx="5" presStyleCnt="6" custLinFactNeighborX="-1532" custLinFactNeighborY="-8184">
        <dgm:presLayoutVars>
          <dgm:bulletEnabled val="1"/>
        </dgm:presLayoutVars>
      </dgm:prSet>
      <dgm:spPr/>
    </dgm:pt>
  </dgm:ptLst>
  <dgm:cxnLst>
    <dgm:cxn modelId="{C10FA110-F6EA-4B7A-AC75-BE850EA4E6F9}" srcId="{3D06111B-2C22-436B-887E-4A03F9A0BA5D}" destId="{7FBE23CB-72C5-45C1-8C77-5A73137B38A2}" srcOrd="5" destOrd="0" parTransId="{B9DCC2E3-6D2D-40E3-9CC3-BF59E05C0EB7}" sibTransId="{93B6FE54-61FA-4BB1-89BE-7006661B5894}"/>
    <dgm:cxn modelId="{A994FC60-E70C-4F07-8150-163A3D0B9377}" type="presOf" srcId="{3248961F-18C4-4E58-B59A-9B77F1BA5D03}" destId="{6DF43B6D-6616-4897-A895-A0AE68563331}" srcOrd="0" destOrd="0" presId="urn:microsoft.com/office/officeart/2005/8/layout/default"/>
    <dgm:cxn modelId="{6266F54B-4148-4DE9-BDA8-1F4AEB3CCAED}" srcId="{3D06111B-2C22-436B-887E-4A03F9A0BA5D}" destId="{F3FF7C28-D93E-492D-991C-1D7267DF9708}" srcOrd="0" destOrd="0" parTransId="{ADC5275C-FC48-448D-B965-FEA70B95DF44}" sibTransId="{311AD2B1-CC20-4173-B481-5AB38317D8F0}"/>
    <dgm:cxn modelId="{2E65D850-128F-43EB-93C9-37242EEAB5EB}" type="presOf" srcId="{79093B1E-9899-415F-BC11-3962A04566C5}" destId="{BD7AD84A-4EB1-4950-87FB-D76E26F49015}" srcOrd="0" destOrd="0" presId="urn:microsoft.com/office/officeart/2005/8/layout/default"/>
    <dgm:cxn modelId="{AF60318D-43D8-422E-B519-EC4B877C7E20}" srcId="{3D06111B-2C22-436B-887E-4A03F9A0BA5D}" destId="{79093B1E-9899-415F-BC11-3962A04566C5}" srcOrd="1" destOrd="0" parTransId="{E13C8953-4BF0-4A5F-844E-26B3C53AE4A2}" sibTransId="{E104D121-0310-4032-B45C-0C63FB7B4C04}"/>
    <dgm:cxn modelId="{080A838E-FC1B-48DB-AE25-FAA6FCC9ED94}" type="presOf" srcId="{3D06111B-2C22-436B-887E-4A03F9A0BA5D}" destId="{6AA96007-A4C1-4893-96FB-3A3923CEFECE}" srcOrd="0" destOrd="0" presId="urn:microsoft.com/office/officeart/2005/8/layout/default"/>
    <dgm:cxn modelId="{4BF41699-D2B7-424A-B919-FE4F88065943}" srcId="{3D06111B-2C22-436B-887E-4A03F9A0BA5D}" destId="{3248961F-18C4-4E58-B59A-9B77F1BA5D03}" srcOrd="3" destOrd="0" parTransId="{0672A277-E5D2-4E84-A617-60EC8C5D308E}" sibTransId="{DB78FFD2-CCAF-4697-9AE7-29B9607CC9A3}"/>
    <dgm:cxn modelId="{3311D09C-7763-4399-86CF-6A0E4F5E85A3}" type="presOf" srcId="{01AD9BEE-CBDB-4FE5-AE94-AFAD774EFA7E}" destId="{D311D003-47F4-4FD8-8273-F3136751B66E}" srcOrd="0" destOrd="0" presId="urn:microsoft.com/office/officeart/2005/8/layout/default"/>
    <dgm:cxn modelId="{870E33B1-9207-41B5-BFD9-BB0111C6B992}" srcId="{3D06111B-2C22-436B-887E-4A03F9A0BA5D}" destId="{01AD9BEE-CBDB-4FE5-AE94-AFAD774EFA7E}" srcOrd="2" destOrd="0" parTransId="{3873F342-E041-4FDC-BF7E-F63016C05279}" sibTransId="{E4D8063B-FE37-4013-9564-9B7D0CFC2D41}"/>
    <dgm:cxn modelId="{F01692BE-4DCD-4CF3-ACA7-9D5C9C265CAD}" srcId="{3D06111B-2C22-436B-887E-4A03F9A0BA5D}" destId="{4A390089-6F78-4473-A669-FB2A2318CC42}" srcOrd="4" destOrd="0" parTransId="{FDF2AC23-0FA8-47A6-95F0-0FA1F04AC383}" sibTransId="{9E41FFD4-D41F-4119-B77B-CFA890B6B66F}"/>
    <dgm:cxn modelId="{B3C7C8BF-23A8-4D7D-A389-BFD6ED138264}" type="presOf" srcId="{F3FF7C28-D93E-492D-991C-1D7267DF9708}" destId="{4402D0F3-514E-4020-B0A0-BAE95B261258}" srcOrd="0" destOrd="0" presId="urn:microsoft.com/office/officeart/2005/8/layout/default"/>
    <dgm:cxn modelId="{6DE94BCD-57A9-4CD6-B058-D48ED35BC8AC}" type="presOf" srcId="{4A390089-6F78-4473-A669-FB2A2318CC42}" destId="{D4E8DC2D-250C-40A7-B535-CD258EF2D29A}" srcOrd="0" destOrd="0" presId="urn:microsoft.com/office/officeart/2005/8/layout/default"/>
    <dgm:cxn modelId="{05A3A8F9-3FA7-4DA2-B8B4-581AB4114F98}" type="presOf" srcId="{7FBE23CB-72C5-45C1-8C77-5A73137B38A2}" destId="{E534549F-086E-4CF1-A45B-34E3AE7FEBAD}" srcOrd="0" destOrd="0" presId="urn:microsoft.com/office/officeart/2005/8/layout/default"/>
    <dgm:cxn modelId="{A198CA15-6133-4D56-ACDB-7DA4EF2AC381}" type="presParOf" srcId="{6AA96007-A4C1-4893-96FB-3A3923CEFECE}" destId="{4402D0F3-514E-4020-B0A0-BAE95B261258}" srcOrd="0" destOrd="0" presId="urn:microsoft.com/office/officeart/2005/8/layout/default"/>
    <dgm:cxn modelId="{E37E3C0B-8AD6-49E7-B385-0B1962468992}" type="presParOf" srcId="{6AA96007-A4C1-4893-96FB-3A3923CEFECE}" destId="{FFC7E26F-A33A-4823-BE71-9B426D4574CA}" srcOrd="1" destOrd="0" presId="urn:microsoft.com/office/officeart/2005/8/layout/default"/>
    <dgm:cxn modelId="{EBA7F906-15CC-45E6-8F9A-03B63F93DAB4}" type="presParOf" srcId="{6AA96007-A4C1-4893-96FB-3A3923CEFECE}" destId="{BD7AD84A-4EB1-4950-87FB-D76E26F49015}" srcOrd="2" destOrd="0" presId="urn:microsoft.com/office/officeart/2005/8/layout/default"/>
    <dgm:cxn modelId="{6F3DB1BA-0F7A-4119-B8E5-2F720DA21B64}" type="presParOf" srcId="{6AA96007-A4C1-4893-96FB-3A3923CEFECE}" destId="{6DFF7B34-B412-42D7-806F-1BE47D6AA140}" srcOrd="3" destOrd="0" presId="urn:microsoft.com/office/officeart/2005/8/layout/default"/>
    <dgm:cxn modelId="{C047A751-2C79-4423-B6CF-91C4FCFB5F0C}" type="presParOf" srcId="{6AA96007-A4C1-4893-96FB-3A3923CEFECE}" destId="{D311D003-47F4-4FD8-8273-F3136751B66E}" srcOrd="4" destOrd="0" presId="urn:microsoft.com/office/officeart/2005/8/layout/default"/>
    <dgm:cxn modelId="{0CAD801E-A4E9-4205-B5A7-FDBA9C85B8A8}" type="presParOf" srcId="{6AA96007-A4C1-4893-96FB-3A3923CEFECE}" destId="{A504386B-7CED-4C29-9E89-BBDBEBFD3B89}" srcOrd="5" destOrd="0" presId="urn:microsoft.com/office/officeart/2005/8/layout/default"/>
    <dgm:cxn modelId="{3D9D48E9-0B0E-4E87-A40D-C45579E20A1E}" type="presParOf" srcId="{6AA96007-A4C1-4893-96FB-3A3923CEFECE}" destId="{6DF43B6D-6616-4897-A895-A0AE68563331}" srcOrd="6" destOrd="0" presId="urn:microsoft.com/office/officeart/2005/8/layout/default"/>
    <dgm:cxn modelId="{58FC3912-5BD4-48CA-AB17-5F1BF40FE934}" type="presParOf" srcId="{6AA96007-A4C1-4893-96FB-3A3923CEFECE}" destId="{7030AD09-4B25-450C-9007-8BDFD0304DCF}" srcOrd="7" destOrd="0" presId="urn:microsoft.com/office/officeart/2005/8/layout/default"/>
    <dgm:cxn modelId="{37597DA1-A9D8-4B44-8333-9AA1C56582B2}" type="presParOf" srcId="{6AA96007-A4C1-4893-96FB-3A3923CEFECE}" destId="{D4E8DC2D-250C-40A7-B535-CD258EF2D29A}" srcOrd="8" destOrd="0" presId="urn:microsoft.com/office/officeart/2005/8/layout/default"/>
    <dgm:cxn modelId="{33FD7143-C08D-4A44-BD53-7359F33E9245}" type="presParOf" srcId="{6AA96007-A4C1-4893-96FB-3A3923CEFECE}" destId="{0496EA63-048C-45EE-B2C3-7522AA24228A}" srcOrd="9" destOrd="0" presId="urn:microsoft.com/office/officeart/2005/8/layout/default"/>
    <dgm:cxn modelId="{D8DB4EC5-5A87-47EC-8E87-BB35970317D3}" type="presParOf" srcId="{6AA96007-A4C1-4893-96FB-3A3923CEFECE}" destId="{E534549F-086E-4CF1-A45B-34E3AE7FEBAD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12E3BF-C6AA-48FB-8875-AA9117F94F78}" type="doc">
      <dgm:prSet loTypeId="urn:microsoft.com/office/officeart/2005/8/layout/vProcess5" loCatId="process" qsTypeId="urn:microsoft.com/office/officeart/2005/8/quickstyle/simple1#2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6B700EFF-A9F0-41A7-92FE-637987E14863}">
      <dgm:prSet/>
      <dgm:spPr/>
      <dgm:t>
        <a:bodyPr/>
        <a:lstStyle/>
        <a:p>
          <a:r>
            <a:rPr lang="en-US" b="0" i="0" baseline="0" dirty="0"/>
            <a:t>Booster clubs are </a:t>
          </a:r>
          <a:r>
            <a:rPr lang="en-US" b="1" i="0" baseline="0" dirty="0"/>
            <a:t>independent  organizations</a:t>
          </a:r>
          <a:r>
            <a:rPr lang="en-US" b="0" i="0" baseline="0" dirty="0"/>
            <a:t>, not campus clubs</a:t>
          </a:r>
          <a:endParaRPr lang="en-US" dirty="0"/>
        </a:p>
      </dgm:t>
    </dgm:pt>
    <dgm:pt modelId="{1B063445-C20C-40EA-859B-448D5D14B9CE}" type="parTrans" cxnId="{C8926FDE-6BC7-4B6E-8A98-CDC016AE897D}">
      <dgm:prSet/>
      <dgm:spPr/>
      <dgm:t>
        <a:bodyPr/>
        <a:lstStyle/>
        <a:p>
          <a:endParaRPr lang="en-US"/>
        </a:p>
      </dgm:t>
    </dgm:pt>
    <dgm:pt modelId="{29A4FC23-351F-40A1-89F5-9597D1144348}" type="sibTrans" cxnId="{C8926FDE-6BC7-4B6E-8A98-CDC016AE897D}">
      <dgm:prSet/>
      <dgm:spPr/>
      <dgm:t>
        <a:bodyPr/>
        <a:lstStyle/>
        <a:p>
          <a:endParaRPr lang="en-US"/>
        </a:p>
      </dgm:t>
    </dgm:pt>
    <dgm:pt modelId="{259B6666-2AFE-4847-8E31-067D76BCE050}">
      <dgm:prSet/>
      <dgm:spPr/>
      <dgm:t>
        <a:bodyPr/>
        <a:lstStyle/>
        <a:p>
          <a:r>
            <a:rPr lang="en-US" b="0" i="0" baseline="0" dirty="0"/>
            <a:t>Principals provide </a:t>
          </a:r>
          <a:r>
            <a:rPr lang="en-US" b="1" i="0" baseline="0" dirty="0"/>
            <a:t>oversight</a:t>
          </a:r>
          <a:r>
            <a:rPr lang="en-US" b="0" i="0" baseline="0" dirty="0"/>
            <a:t>, not financial management</a:t>
          </a:r>
          <a:endParaRPr lang="en-US" dirty="0"/>
        </a:p>
      </dgm:t>
    </dgm:pt>
    <dgm:pt modelId="{E44CC6F4-9EE9-4604-A645-50DBA895FCE2}" type="parTrans" cxnId="{A1A9D1F3-D5C0-4571-AB3A-F5E2A4453ADE}">
      <dgm:prSet/>
      <dgm:spPr/>
      <dgm:t>
        <a:bodyPr/>
        <a:lstStyle/>
        <a:p>
          <a:endParaRPr lang="en-US"/>
        </a:p>
      </dgm:t>
    </dgm:pt>
    <dgm:pt modelId="{5C54C796-3DF5-4410-B596-CD8349010A93}" type="sibTrans" cxnId="{A1A9D1F3-D5C0-4571-AB3A-F5E2A4453ADE}">
      <dgm:prSet/>
      <dgm:spPr/>
      <dgm:t>
        <a:bodyPr/>
        <a:lstStyle/>
        <a:p>
          <a:endParaRPr lang="en-US"/>
        </a:p>
      </dgm:t>
    </dgm:pt>
    <dgm:pt modelId="{5E949AD6-BD12-45E4-A9F6-B08906AB9A59}">
      <dgm:prSet/>
      <dgm:spPr/>
      <dgm:t>
        <a:bodyPr/>
        <a:lstStyle/>
        <a:p>
          <a:r>
            <a:rPr lang="en-US" b="0" i="0" baseline="0"/>
            <a:t>Booster clubs must follow </a:t>
          </a:r>
          <a:r>
            <a:rPr lang="en-US" b="1" i="0" baseline="0"/>
            <a:t>district policies</a:t>
          </a:r>
          <a:r>
            <a:rPr lang="en-US" b="0" i="0" baseline="0"/>
            <a:t>, </a:t>
          </a:r>
          <a:r>
            <a:rPr lang="en-US" b="1" i="0" baseline="0"/>
            <a:t>UIL rules</a:t>
          </a:r>
          <a:r>
            <a:rPr lang="en-US" b="0" i="0" baseline="0"/>
            <a:t>, and </a:t>
          </a:r>
          <a:r>
            <a:rPr lang="en-US" b="1" i="0" baseline="0"/>
            <a:t>their own bylaws</a:t>
          </a:r>
          <a:endParaRPr lang="en-US"/>
        </a:p>
      </dgm:t>
    </dgm:pt>
    <dgm:pt modelId="{1B93AC32-0C38-48FA-90DC-769B52D77119}" type="parTrans" cxnId="{7352ECFD-68EB-4E70-9C24-9B03F5D1A0D9}">
      <dgm:prSet/>
      <dgm:spPr/>
      <dgm:t>
        <a:bodyPr/>
        <a:lstStyle/>
        <a:p>
          <a:endParaRPr lang="en-US"/>
        </a:p>
      </dgm:t>
    </dgm:pt>
    <dgm:pt modelId="{ED4D6147-E422-4CF0-8BF5-86FF5230E603}" type="sibTrans" cxnId="{7352ECFD-68EB-4E70-9C24-9B03F5D1A0D9}">
      <dgm:prSet/>
      <dgm:spPr/>
      <dgm:t>
        <a:bodyPr/>
        <a:lstStyle/>
        <a:p>
          <a:endParaRPr lang="en-US"/>
        </a:p>
      </dgm:t>
    </dgm:pt>
    <dgm:pt modelId="{0DD07BC9-0954-406A-AB43-F04FEA5ACAA1}">
      <dgm:prSet/>
      <dgm:spPr/>
      <dgm:t>
        <a:bodyPr/>
        <a:lstStyle/>
        <a:p>
          <a:r>
            <a:rPr lang="en-US" b="0" i="0" baseline="0"/>
            <a:t>Collaboration is essential — but roles must remain </a:t>
          </a:r>
          <a:r>
            <a:rPr lang="en-US" b="1" i="0" baseline="0"/>
            <a:t>separate and clear</a:t>
          </a:r>
          <a:endParaRPr lang="en-US"/>
        </a:p>
      </dgm:t>
    </dgm:pt>
    <dgm:pt modelId="{234D255C-D410-4FBD-BD7A-619228882B25}" type="parTrans" cxnId="{76F3BBF3-03E2-4900-B74E-B8857D664471}">
      <dgm:prSet/>
      <dgm:spPr/>
      <dgm:t>
        <a:bodyPr/>
        <a:lstStyle/>
        <a:p>
          <a:endParaRPr lang="en-US"/>
        </a:p>
      </dgm:t>
    </dgm:pt>
    <dgm:pt modelId="{DBB62A74-24AD-4B29-861E-C724E1E234A2}" type="sibTrans" cxnId="{76F3BBF3-03E2-4900-B74E-B8857D664471}">
      <dgm:prSet/>
      <dgm:spPr/>
      <dgm:t>
        <a:bodyPr/>
        <a:lstStyle/>
        <a:p>
          <a:endParaRPr lang="en-US"/>
        </a:p>
      </dgm:t>
    </dgm:pt>
    <dgm:pt modelId="{BF55B5F5-7994-414B-BF6C-48C19597D836}">
      <dgm:prSet phldrT="[Text]" phldr="0"/>
      <dgm:spPr/>
      <dgm:t>
        <a:bodyPr/>
        <a:lstStyle/>
        <a:p>
          <a:r>
            <a:rPr lang="en-US" dirty="0"/>
            <a:t>Coaches and sponsors may collaborate and serve as the liaison between the booster club and principal.</a:t>
          </a:r>
        </a:p>
      </dgm:t>
    </dgm:pt>
    <dgm:pt modelId="{D9ED73EC-9974-4ED9-89E1-2A4C935CFF80}" type="parTrans" cxnId="{3716B219-3045-4AAB-A6AC-8884EEC4E53D}">
      <dgm:prSet/>
      <dgm:spPr/>
      <dgm:t>
        <a:bodyPr/>
        <a:lstStyle/>
        <a:p>
          <a:endParaRPr lang="en-US"/>
        </a:p>
      </dgm:t>
    </dgm:pt>
    <dgm:pt modelId="{D7C42F52-B7CD-453C-A780-C5226177ADFB}" type="sibTrans" cxnId="{3716B219-3045-4AAB-A6AC-8884EEC4E53D}">
      <dgm:prSet/>
      <dgm:spPr/>
      <dgm:t>
        <a:bodyPr/>
        <a:lstStyle/>
        <a:p>
          <a:endParaRPr lang="en-US"/>
        </a:p>
      </dgm:t>
    </dgm:pt>
    <dgm:pt modelId="{3C9F3608-7B51-4CE8-B9BD-AAD98CEC8D71}" type="pres">
      <dgm:prSet presAssocID="{9812E3BF-C6AA-48FB-8875-AA9117F94F78}" presName="outerComposite" presStyleCnt="0">
        <dgm:presLayoutVars>
          <dgm:chMax val="5"/>
          <dgm:dir/>
          <dgm:resizeHandles val="exact"/>
        </dgm:presLayoutVars>
      </dgm:prSet>
      <dgm:spPr/>
    </dgm:pt>
    <dgm:pt modelId="{58CB804E-6CA4-4504-8228-FEA809628DB7}" type="pres">
      <dgm:prSet presAssocID="{9812E3BF-C6AA-48FB-8875-AA9117F94F78}" presName="dummyMaxCanvas" presStyleCnt="0">
        <dgm:presLayoutVars/>
      </dgm:prSet>
      <dgm:spPr/>
    </dgm:pt>
    <dgm:pt modelId="{A77A4CCA-BF38-4DA5-A9CD-94F238DF483C}" type="pres">
      <dgm:prSet presAssocID="{9812E3BF-C6AA-48FB-8875-AA9117F94F78}" presName="FiveNodes_1" presStyleLbl="node1" presStyleIdx="0" presStyleCnt="5">
        <dgm:presLayoutVars>
          <dgm:bulletEnabled val="1"/>
        </dgm:presLayoutVars>
      </dgm:prSet>
      <dgm:spPr/>
    </dgm:pt>
    <dgm:pt modelId="{E6BD7EA2-FEDD-4C9B-A1B6-8177B1E5949C}" type="pres">
      <dgm:prSet presAssocID="{9812E3BF-C6AA-48FB-8875-AA9117F94F78}" presName="FiveNodes_2" presStyleLbl="node1" presStyleIdx="1" presStyleCnt="5">
        <dgm:presLayoutVars>
          <dgm:bulletEnabled val="1"/>
        </dgm:presLayoutVars>
      </dgm:prSet>
      <dgm:spPr/>
    </dgm:pt>
    <dgm:pt modelId="{E1137AFD-CDD1-4404-A915-76F8282BD128}" type="pres">
      <dgm:prSet presAssocID="{9812E3BF-C6AA-48FB-8875-AA9117F94F78}" presName="FiveNodes_3" presStyleLbl="node1" presStyleIdx="2" presStyleCnt="5">
        <dgm:presLayoutVars>
          <dgm:bulletEnabled val="1"/>
        </dgm:presLayoutVars>
      </dgm:prSet>
      <dgm:spPr/>
    </dgm:pt>
    <dgm:pt modelId="{BD407AEC-D106-4766-95E7-87C8100CBAF4}" type="pres">
      <dgm:prSet presAssocID="{9812E3BF-C6AA-48FB-8875-AA9117F94F78}" presName="FiveNodes_4" presStyleLbl="node1" presStyleIdx="3" presStyleCnt="5">
        <dgm:presLayoutVars>
          <dgm:bulletEnabled val="1"/>
        </dgm:presLayoutVars>
      </dgm:prSet>
      <dgm:spPr/>
    </dgm:pt>
    <dgm:pt modelId="{2298D491-EC1B-459E-8B29-C38506A2849D}" type="pres">
      <dgm:prSet presAssocID="{9812E3BF-C6AA-48FB-8875-AA9117F94F78}" presName="FiveNodes_5" presStyleLbl="node1" presStyleIdx="4" presStyleCnt="5">
        <dgm:presLayoutVars>
          <dgm:bulletEnabled val="1"/>
        </dgm:presLayoutVars>
      </dgm:prSet>
      <dgm:spPr/>
    </dgm:pt>
    <dgm:pt modelId="{A475F920-64A8-42FA-A79B-E2C36ACC8C14}" type="pres">
      <dgm:prSet presAssocID="{9812E3BF-C6AA-48FB-8875-AA9117F94F78}" presName="FiveConn_1-2" presStyleLbl="fgAccFollowNode1" presStyleIdx="0" presStyleCnt="4">
        <dgm:presLayoutVars>
          <dgm:bulletEnabled val="1"/>
        </dgm:presLayoutVars>
      </dgm:prSet>
      <dgm:spPr/>
    </dgm:pt>
    <dgm:pt modelId="{31690CFE-4290-46E6-AA0E-83F8D72AC8E3}" type="pres">
      <dgm:prSet presAssocID="{9812E3BF-C6AA-48FB-8875-AA9117F94F78}" presName="FiveConn_2-3" presStyleLbl="fgAccFollowNode1" presStyleIdx="1" presStyleCnt="4">
        <dgm:presLayoutVars>
          <dgm:bulletEnabled val="1"/>
        </dgm:presLayoutVars>
      </dgm:prSet>
      <dgm:spPr/>
    </dgm:pt>
    <dgm:pt modelId="{9186FC79-ECDF-4E21-B3E6-AAB5809730B0}" type="pres">
      <dgm:prSet presAssocID="{9812E3BF-C6AA-48FB-8875-AA9117F94F78}" presName="FiveConn_3-4" presStyleLbl="fgAccFollowNode1" presStyleIdx="2" presStyleCnt="4">
        <dgm:presLayoutVars>
          <dgm:bulletEnabled val="1"/>
        </dgm:presLayoutVars>
      </dgm:prSet>
      <dgm:spPr/>
    </dgm:pt>
    <dgm:pt modelId="{78565336-4DEC-4AF5-8B77-DFA558849C61}" type="pres">
      <dgm:prSet presAssocID="{9812E3BF-C6AA-48FB-8875-AA9117F94F78}" presName="FiveConn_4-5" presStyleLbl="fgAccFollowNode1" presStyleIdx="3" presStyleCnt="4">
        <dgm:presLayoutVars>
          <dgm:bulletEnabled val="1"/>
        </dgm:presLayoutVars>
      </dgm:prSet>
      <dgm:spPr/>
    </dgm:pt>
    <dgm:pt modelId="{D8A47185-CA13-45AF-8771-071E8323A683}" type="pres">
      <dgm:prSet presAssocID="{9812E3BF-C6AA-48FB-8875-AA9117F94F78}" presName="FiveNodes_1_text" presStyleLbl="node1" presStyleIdx="4" presStyleCnt="5">
        <dgm:presLayoutVars>
          <dgm:bulletEnabled val="1"/>
        </dgm:presLayoutVars>
      </dgm:prSet>
      <dgm:spPr/>
    </dgm:pt>
    <dgm:pt modelId="{A5FA9CB9-EF6F-4186-ADEA-A22D9E3DEE62}" type="pres">
      <dgm:prSet presAssocID="{9812E3BF-C6AA-48FB-8875-AA9117F94F78}" presName="FiveNodes_2_text" presStyleLbl="node1" presStyleIdx="4" presStyleCnt="5">
        <dgm:presLayoutVars>
          <dgm:bulletEnabled val="1"/>
        </dgm:presLayoutVars>
      </dgm:prSet>
      <dgm:spPr/>
    </dgm:pt>
    <dgm:pt modelId="{12A4AD46-9426-4218-BBDA-5A9921DC90ED}" type="pres">
      <dgm:prSet presAssocID="{9812E3BF-C6AA-48FB-8875-AA9117F94F78}" presName="FiveNodes_3_text" presStyleLbl="node1" presStyleIdx="4" presStyleCnt="5">
        <dgm:presLayoutVars>
          <dgm:bulletEnabled val="1"/>
        </dgm:presLayoutVars>
      </dgm:prSet>
      <dgm:spPr/>
    </dgm:pt>
    <dgm:pt modelId="{278B07B4-0662-41E6-85DC-4BB3E5C110E0}" type="pres">
      <dgm:prSet presAssocID="{9812E3BF-C6AA-48FB-8875-AA9117F94F78}" presName="FiveNodes_4_text" presStyleLbl="node1" presStyleIdx="4" presStyleCnt="5">
        <dgm:presLayoutVars>
          <dgm:bulletEnabled val="1"/>
        </dgm:presLayoutVars>
      </dgm:prSet>
      <dgm:spPr/>
    </dgm:pt>
    <dgm:pt modelId="{6909D9C8-24C3-477D-9D83-C7A4F66D4247}" type="pres">
      <dgm:prSet presAssocID="{9812E3BF-C6AA-48FB-8875-AA9117F94F78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441F2305-54CD-4829-8E4F-944B57F1EC67}" type="presOf" srcId="{259B6666-2AFE-4847-8E31-067D76BCE050}" destId="{12A4AD46-9426-4218-BBDA-5A9921DC90ED}" srcOrd="1" destOrd="0" presId="urn:microsoft.com/office/officeart/2005/8/layout/vProcess5"/>
    <dgm:cxn modelId="{3716B219-3045-4AAB-A6AC-8884EEC4E53D}" srcId="{9812E3BF-C6AA-48FB-8875-AA9117F94F78}" destId="{BF55B5F5-7994-414B-BF6C-48C19597D836}" srcOrd="1" destOrd="0" parTransId="{D9ED73EC-9974-4ED9-89E1-2A4C935CFF80}" sibTransId="{D7C42F52-B7CD-453C-A780-C5226177ADFB}"/>
    <dgm:cxn modelId="{EF167A2D-C084-4484-9409-28F59B4EAE9A}" type="presOf" srcId="{BF55B5F5-7994-414B-BF6C-48C19597D836}" destId="{E6BD7EA2-FEDD-4C9B-A1B6-8177B1E5949C}" srcOrd="0" destOrd="0" presId="urn:microsoft.com/office/officeart/2005/8/layout/vProcess5"/>
    <dgm:cxn modelId="{F0EEAF36-FDC1-4858-A37B-4D177BEF0328}" type="presOf" srcId="{9812E3BF-C6AA-48FB-8875-AA9117F94F78}" destId="{3C9F3608-7B51-4CE8-B9BD-AAD98CEC8D71}" srcOrd="0" destOrd="0" presId="urn:microsoft.com/office/officeart/2005/8/layout/vProcess5"/>
    <dgm:cxn modelId="{B7BB4F38-14D6-4A11-967F-7DEE9A80631A}" type="presOf" srcId="{D7C42F52-B7CD-453C-A780-C5226177ADFB}" destId="{31690CFE-4290-46E6-AA0E-83F8D72AC8E3}" srcOrd="0" destOrd="0" presId="urn:microsoft.com/office/officeart/2005/8/layout/vProcess5"/>
    <dgm:cxn modelId="{8F307161-5174-412E-BD10-7180BC6C4A18}" type="presOf" srcId="{6B700EFF-A9F0-41A7-92FE-637987E14863}" destId="{D8A47185-CA13-45AF-8771-071E8323A683}" srcOrd="1" destOrd="0" presId="urn:microsoft.com/office/officeart/2005/8/layout/vProcess5"/>
    <dgm:cxn modelId="{15125B78-8414-4236-994D-C5CA7F659DEC}" type="presOf" srcId="{6B700EFF-A9F0-41A7-92FE-637987E14863}" destId="{A77A4CCA-BF38-4DA5-A9CD-94F238DF483C}" srcOrd="0" destOrd="0" presId="urn:microsoft.com/office/officeart/2005/8/layout/vProcess5"/>
    <dgm:cxn modelId="{2134AB59-E009-477B-855A-7828CD3CC114}" type="presOf" srcId="{BF55B5F5-7994-414B-BF6C-48C19597D836}" destId="{A5FA9CB9-EF6F-4186-ADEA-A22D9E3DEE62}" srcOrd="1" destOrd="0" presId="urn:microsoft.com/office/officeart/2005/8/layout/vProcess5"/>
    <dgm:cxn modelId="{B0482380-00E0-4FF0-930E-B56DCBA0860A}" type="presOf" srcId="{5E949AD6-BD12-45E4-A9F6-B08906AB9A59}" destId="{278B07B4-0662-41E6-85DC-4BB3E5C110E0}" srcOrd="1" destOrd="0" presId="urn:microsoft.com/office/officeart/2005/8/layout/vProcess5"/>
    <dgm:cxn modelId="{ED045D8B-E667-456F-952D-04094647CDEA}" type="presOf" srcId="{5C54C796-3DF5-4410-B596-CD8349010A93}" destId="{9186FC79-ECDF-4E21-B3E6-AAB5809730B0}" srcOrd="0" destOrd="0" presId="urn:microsoft.com/office/officeart/2005/8/layout/vProcess5"/>
    <dgm:cxn modelId="{D0BFF4AA-BF83-4625-BEAA-6DF618DC0E3E}" type="presOf" srcId="{0DD07BC9-0954-406A-AB43-F04FEA5ACAA1}" destId="{6909D9C8-24C3-477D-9D83-C7A4F66D4247}" srcOrd="1" destOrd="0" presId="urn:microsoft.com/office/officeart/2005/8/layout/vProcess5"/>
    <dgm:cxn modelId="{F0E42CC0-A73F-4692-8268-0962DDA892D0}" type="presOf" srcId="{259B6666-2AFE-4847-8E31-067D76BCE050}" destId="{E1137AFD-CDD1-4404-A915-76F8282BD128}" srcOrd="0" destOrd="0" presId="urn:microsoft.com/office/officeart/2005/8/layout/vProcess5"/>
    <dgm:cxn modelId="{9BE60BC1-69EA-4B07-B3DD-394FF34C4E3F}" type="presOf" srcId="{29A4FC23-351F-40A1-89F5-9597D1144348}" destId="{A475F920-64A8-42FA-A79B-E2C36ACC8C14}" srcOrd="0" destOrd="0" presId="urn:microsoft.com/office/officeart/2005/8/layout/vProcess5"/>
    <dgm:cxn modelId="{C8926FDE-6BC7-4B6E-8A98-CDC016AE897D}" srcId="{9812E3BF-C6AA-48FB-8875-AA9117F94F78}" destId="{6B700EFF-A9F0-41A7-92FE-637987E14863}" srcOrd="0" destOrd="0" parTransId="{1B063445-C20C-40EA-859B-448D5D14B9CE}" sibTransId="{29A4FC23-351F-40A1-89F5-9597D1144348}"/>
    <dgm:cxn modelId="{1D8C8CE1-677A-4F29-A31B-EB80743201A8}" type="presOf" srcId="{5E949AD6-BD12-45E4-A9F6-B08906AB9A59}" destId="{BD407AEC-D106-4766-95E7-87C8100CBAF4}" srcOrd="0" destOrd="0" presId="urn:microsoft.com/office/officeart/2005/8/layout/vProcess5"/>
    <dgm:cxn modelId="{EA0A21EB-9561-4F9F-AF6E-F24972620BA8}" type="presOf" srcId="{ED4D6147-E422-4CF0-8BF5-86FF5230E603}" destId="{78565336-4DEC-4AF5-8B77-DFA558849C61}" srcOrd="0" destOrd="0" presId="urn:microsoft.com/office/officeart/2005/8/layout/vProcess5"/>
    <dgm:cxn modelId="{6B4E58EC-DF40-41B9-9D18-D20CB1801B2F}" type="presOf" srcId="{0DD07BC9-0954-406A-AB43-F04FEA5ACAA1}" destId="{2298D491-EC1B-459E-8B29-C38506A2849D}" srcOrd="0" destOrd="0" presId="urn:microsoft.com/office/officeart/2005/8/layout/vProcess5"/>
    <dgm:cxn modelId="{76F3BBF3-03E2-4900-B74E-B8857D664471}" srcId="{9812E3BF-C6AA-48FB-8875-AA9117F94F78}" destId="{0DD07BC9-0954-406A-AB43-F04FEA5ACAA1}" srcOrd="4" destOrd="0" parTransId="{234D255C-D410-4FBD-BD7A-619228882B25}" sibTransId="{DBB62A74-24AD-4B29-861E-C724E1E234A2}"/>
    <dgm:cxn modelId="{A1A9D1F3-D5C0-4571-AB3A-F5E2A4453ADE}" srcId="{9812E3BF-C6AA-48FB-8875-AA9117F94F78}" destId="{259B6666-2AFE-4847-8E31-067D76BCE050}" srcOrd="2" destOrd="0" parTransId="{E44CC6F4-9EE9-4604-A645-50DBA895FCE2}" sibTransId="{5C54C796-3DF5-4410-B596-CD8349010A93}"/>
    <dgm:cxn modelId="{7352ECFD-68EB-4E70-9C24-9B03F5D1A0D9}" srcId="{9812E3BF-C6AA-48FB-8875-AA9117F94F78}" destId="{5E949AD6-BD12-45E4-A9F6-B08906AB9A59}" srcOrd="3" destOrd="0" parTransId="{1B93AC32-0C38-48FA-90DC-769B52D77119}" sibTransId="{ED4D6147-E422-4CF0-8BF5-86FF5230E603}"/>
    <dgm:cxn modelId="{7282288E-C91E-439A-BC0F-E9E5770C4C9E}" type="presParOf" srcId="{3C9F3608-7B51-4CE8-B9BD-AAD98CEC8D71}" destId="{58CB804E-6CA4-4504-8228-FEA809628DB7}" srcOrd="0" destOrd="0" presId="urn:microsoft.com/office/officeart/2005/8/layout/vProcess5"/>
    <dgm:cxn modelId="{78751380-9196-415F-ABBF-C6D6BAAC0890}" type="presParOf" srcId="{3C9F3608-7B51-4CE8-B9BD-AAD98CEC8D71}" destId="{A77A4CCA-BF38-4DA5-A9CD-94F238DF483C}" srcOrd="1" destOrd="0" presId="urn:microsoft.com/office/officeart/2005/8/layout/vProcess5"/>
    <dgm:cxn modelId="{05DB1890-CB89-4359-9985-8AB2CC2005A6}" type="presParOf" srcId="{3C9F3608-7B51-4CE8-B9BD-AAD98CEC8D71}" destId="{E6BD7EA2-FEDD-4C9B-A1B6-8177B1E5949C}" srcOrd="2" destOrd="0" presId="urn:microsoft.com/office/officeart/2005/8/layout/vProcess5"/>
    <dgm:cxn modelId="{299F9C78-3DCE-48A0-818C-037AE65EFC74}" type="presParOf" srcId="{3C9F3608-7B51-4CE8-B9BD-AAD98CEC8D71}" destId="{E1137AFD-CDD1-4404-A915-76F8282BD128}" srcOrd="3" destOrd="0" presId="urn:microsoft.com/office/officeart/2005/8/layout/vProcess5"/>
    <dgm:cxn modelId="{7DA20B9A-3FC6-4678-808A-76B7EFDC3B5D}" type="presParOf" srcId="{3C9F3608-7B51-4CE8-B9BD-AAD98CEC8D71}" destId="{BD407AEC-D106-4766-95E7-87C8100CBAF4}" srcOrd="4" destOrd="0" presId="urn:microsoft.com/office/officeart/2005/8/layout/vProcess5"/>
    <dgm:cxn modelId="{4F0AABBA-4FF9-4610-A0AE-0E852BFB23AE}" type="presParOf" srcId="{3C9F3608-7B51-4CE8-B9BD-AAD98CEC8D71}" destId="{2298D491-EC1B-459E-8B29-C38506A2849D}" srcOrd="5" destOrd="0" presId="urn:microsoft.com/office/officeart/2005/8/layout/vProcess5"/>
    <dgm:cxn modelId="{B8F9CCCC-1D61-4F78-B394-45F60851E22A}" type="presParOf" srcId="{3C9F3608-7B51-4CE8-B9BD-AAD98CEC8D71}" destId="{A475F920-64A8-42FA-A79B-E2C36ACC8C14}" srcOrd="6" destOrd="0" presId="urn:microsoft.com/office/officeart/2005/8/layout/vProcess5"/>
    <dgm:cxn modelId="{2AC8488B-1B79-4B28-8137-D5480E1D4A84}" type="presParOf" srcId="{3C9F3608-7B51-4CE8-B9BD-AAD98CEC8D71}" destId="{31690CFE-4290-46E6-AA0E-83F8D72AC8E3}" srcOrd="7" destOrd="0" presId="urn:microsoft.com/office/officeart/2005/8/layout/vProcess5"/>
    <dgm:cxn modelId="{AC57B8A8-6853-4D13-88CC-959D92DFCFE1}" type="presParOf" srcId="{3C9F3608-7B51-4CE8-B9BD-AAD98CEC8D71}" destId="{9186FC79-ECDF-4E21-B3E6-AAB5809730B0}" srcOrd="8" destOrd="0" presId="urn:microsoft.com/office/officeart/2005/8/layout/vProcess5"/>
    <dgm:cxn modelId="{6C9D5243-7A92-4685-B06C-A49049A2A372}" type="presParOf" srcId="{3C9F3608-7B51-4CE8-B9BD-AAD98CEC8D71}" destId="{78565336-4DEC-4AF5-8B77-DFA558849C61}" srcOrd="9" destOrd="0" presId="urn:microsoft.com/office/officeart/2005/8/layout/vProcess5"/>
    <dgm:cxn modelId="{99E5F66F-A997-4F99-AD3F-7C7291A73E08}" type="presParOf" srcId="{3C9F3608-7B51-4CE8-B9BD-AAD98CEC8D71}" destId="{D8A47185-CA13-45AF-8771-071E8323A683}" srcOrd="10" destOrd="0" presId="urn:microsoft.com/office/officeart/2005/8/layout/vProcess5"/>
    <dgm:cxn modelId="{5ABE6135-0122-4967-948A-5F6056A20237}" type="presParOf" srcId="{3C9F3608-7B51-4CE8-B9BD-AAD98CEC8D71}" destId="{A5FA9CB9-EF6F-4186-ADEA-A22D9E3DEE62}" srcOrd="11" destOrd="0" presId="urn:microsoft.com/office/officeart/2005/8/layout/vProcess5"/>
    <dgm:cxn modelId="{888C1FC1-8785-4A04-927F-4ABC72D36EAB}" type="presParOf" srcId="{3C9F3608-7B51-4CE8-B9BD-AAD98CEC8D71}" destId="{12A4AD46-9426-4218-BBDA-5A9921DC90ED}" srcOrd="12" destOrd="0" presId="urn:microsoft.com/office/officeart/2005/8/layout/vProcess5"/>
    <dgm:cxn modelId="{3B7476E1-B9D5-49E5-B814-A3435897E1B1}" type="presParOf" srcId="{3C9F3608-7B51-4CE8-B9BD-AAD98CEC8D71}" destId="{278B07B4-0662-41E6-85DC-4BB3E5C110E0}" srcOrd="13" destOrd="0" presId="urn:microsoft.com/office/officeart/2005/8/layout/vProcess5"/>
    <dgm:cxn modelId="{5BF73777-ED21-4FB1-9BC4-BDC9838493ED}" type="presParOf" srcId="{3C9F3608-7B51-4CE8-B9BD-AAD98CEC8D71}" destId="{6909D9C8-24C3-477D-9D83-C7A4F66D4247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C87BA71-1334-43C8-9248-B4E4D8896885}" type="doc">
      <dgm:prSet loTypeId="urn:microsoft.com/office/officeart/2018/2/layout/IconVerticalSolidList" loCatId="icon" qsTypeId="urn:microsoft.com/office/officeart/2005/8/quickstyle/simple1#106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93A5541A-7385-49E3-B585-42FD85DFA3F1}">
      <dgm:prSet/>
      <dgm:spPr>
        <a:blipFill rotWithShape="0">
          <a:blip xmlns:r="http://schemas.openxmlformats.org/officeDocument/2006/relationships" r:embed="rId1"/>
          <a:srcRect/>
          <a:stretch>
            <a:fillRect l="-586000" r="-586000"/>
          </a:stretch>
        </a:blipFill>
      </dgm:spPr>
      <dgm:t>
        <a:bodyPr/>
        <a:lstStyle/>
        <a:p>
          <a:pPr>
            <a:lnSpc>
              <a:spcPct val="100000"/>
            </a:lnSpc>
          </a:pPr>
          <a:r>
            <a:rPr lang="en-US" dirty="0"/>
            <a:t>Booster Clubs operate separately from Arlington ISD</a:t>
          </a:r>
        </a:p>
      </dgm:t>
    </dgm:pt>
    <dgm:pt modelId="{B437E11C-5EA3-4F25-B528-302D135A7C17}" type="parTrans" cxnId="{448EB8E0-BE9E-4F78-8CD3-7C01D1FF8D12}">
      <dgm:prSet/>
      <dgm:spPr/>
      <dgm:t>
        <a:bodyPr/>
        <a:lstStyle/>
        <a:p>
          <a:endParaRPr lang="en-US"/>
        </a:p>
      </dgm:t>
    </dgm:pt>
    <dgm:pt modelId="{355854D6-4E36-47E3-815A-4F123735A5C3}" type="sibTrans" cxnId="{448EB8E0-BE9E-4F78-8CD3-7C01D1FF8D12}">
      <dgm:prSet/>
      <dgm:spPr/>
      <dgm:t>
        <a:bodyPr/>
        <a:lstStyle/>
        <a:p>
          <a:endParaRPr lang="en-US"/>
        </a:p>
      </dgm:t>
    </dgm:pt>
    <dgm:pt modelId="{DCFEE641-FA34-452E-839C-E7EBDA8ABAD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Work with campus administration on activities, fundraising, purchases and donations</a:t>
          </a:r>
        </a:p>
      </dgm:t>
    </dgm:pt>
    <dgm:pt modelId="{E571B559-4540-48EC-8C31-E045353886FA}" type="parTrans" cxnId="{E345B6C6-0B72-48DF-ADB9-94A8D5B5C1F8}">
      <dgm:prSet/>
      <dgm:spPr/>
      <dgm:t>
        <a:bodyPr/>
        <a:lstStyle/>
        <a:p>
          <a:endParaRPr lang="en-US"/>
        </a:p>
      </dgm:t>
    </dgm:pt>
    <dgm:pt modelId="{D8A00DCD-0556-4D16-B0EE-D005AADBD86E}" type="sibTrans" cxnId="{E345B6C6-0B72-48DF-ADB9-94A8D5B5C1F8}">
      <dgm:prSet/>
      <dgm:spPr/>
      <dgm:t>
        <a:bodyPr/>
        <a:lstStyle/>
        <a:p>
          <a:endParaRPr lang="en-US"/>
        </a:p>
      </dgm:t>
    </dgm:pt>
    <dgm:pt modelId="{D426B37A-AF41-4013-8833-305B07C9A4C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Keep the campus informed of Booster Club Activities</a:t>
          </a:r>
        </a:p>
      </dgm:t>
    </dgm:pt>
    <dgm:pt modelId="{6F66B1A0-6DC9-45CB-9C60-3B5FC4BFCC6D}" type="parTrans" cxnId="{97585BF5-2F68-4C82-9EC2-EF306C202221}">
      <dgm:prSet/>
      <dgm:spPr/>
      <dgm:t>
        <a:bodyPr/>
        <a:lstStyle/>
        <a:p>
          <a:endParaRPr lang="en-US"/>
        </a:p>
      </dgm:t>
    </dgm:pt>
    <dgm:pt modelId="{87AD87F2-84D3-433E-8E0A-7C1EDADAD538}" type="sibTrans" cxnId="{97585BF5-2F68-4C82-9EC2-EF306C202221}">
      <dgm:prSet/>
      <dgm:spPr/>
      <dgm:t>
        <a:bodyPr/>
        <a:lstStyle/>
        <a:p>
          <a:endParaRPr lang="en-US"/>
        </a:p>
      </dgm:t>
    </dgm:pt>
    <dgm:pt modelId="{617C6030-B704-4649-8AF8-4097AAFAB25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Booster Clubs remain responsible for their own organization and finances</a:t>
          </a:r>
        </a:p>
      </dgm:t>
    </dgm:pt>
    <dgm:pt modelId="{38AFC0BD-B914-4565-8228-E57706DDC138}" type="parTrans" cxnId="{43C712D0-0FCB-4464-822C-3696136D2CA2}">
      <dgm:prSet/>
      <dgm:spPr/>
      <dgm:t>
        <a:bodyPr/>
        <a:lstStyle/>
        <a:p>
          <a:endParaRPr lang="en-US"/>
        </a:p>
      </dgm:t>
    </dgm:pt>
    <dgm:pt modelId="{0E9CF8E3-F0D9-4943-AEC4-7FBD6A056833}" type="sibTrans" cxnId="{43C712D0-0FCB-4464-822C-3696136D2CA2}">
      <dgm:prSet/>
      <dgm:spPr/>
      <dgm:t>
        <a:bodyPr/>
        <a:lstStyle/>
        <a:p>
          <a:endParaRPr lang="en-US"/>
        </a:p>
      </dgm:t>
    </dgm:pt>
    <dgm:pt modelId="{C7436339-B2D3-4178-8B6E-2F1B792341A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Keep Booster Club funds separate from Arlington ISD Activity Funds.</a:t>
          </a:r>
        </a:p>
      </dgm:t>
    </dgm:pt>
    <dgm:pt modelId="{93599B1E-773C-442D-A0AA-9B72B92FF94F}" type="sibTrans" cxnId="{C01B07FD-DF48-4EE9-BEAC-BC49EB5C7F32}">
      <dgm:prSet/>
      <dgm:spPr/>
      <dgm:t>
        <a:bodyPr/>
        <a:lstStyle/>
        <a:p>
          <a:endParaRPr lang="en-US"/>
        </a:p>
      </dgm:t>
    </dgm:pt>
    <dgm:pt modelId="{58E6EE3B-F379-42AD-9DA8-548E1D65423A}" type="parTrans" cxnId="{C01B07FD-DF48-4EE9-BEAC-BC49EB5C7F32}">
      <dgm:prSet/>
      <dgm:spPr/>
      <dgm:t>
        <a:bodyPr/>
        <a:lstStyle/>
        <a:p>
          <a:endParaRPr lang="en-US"/>
        </a:p>
      </dgm:t>
    </dgm:pt>
    <dgm:pt modelId="{85AEE9E4-0465-43F5-8CB5-736148BAD5A2}" type="pres">
      <dgm:prSet presAssocID="{6C87BA71-1334-43C8-9248-B4E4D8896885}" presName="root" presStyleCnt="0">
        <dgm:presLayoutVars>
          <dgm:dir/>
          <dgm:resizeHandles val="exact"/>
        </dgm:presLayoutVars>
      </dgm:prSet>
      <dgm:spPr/>
    </dgm:pt>
    <dgm:pt modelId="{9F476E1E-1708-4934-9576-0D138F70E8BE}" type="pres">
      <dgm:prSet presAssocID="{93A5541A-7385-49E3-B585-42FD85DFA3F1}" presName="compNode" presStyleCnt="0"/>
      <dgm:spPr/>
    </dgm:pt>
    <dgm:pt modelId="{FCDDC7FB-B995-4E35-80EA-CA2C2E297359}" type="pres">
      <dgm:prSet presAssocID="{93A5541A-7385-49E3-B585-42FD85DFA3F1}" presName="bgRect" presStyleLbl="bgShp" presStyleIdx="0" presStyleCnt="5"/>
      <dgm:spPr>
        <a:blipFill rotWithShape="0">
          <a:blip xmlns:r="http://schemas.openxmlformats.org/officeDocument/2006/relationships" r:embed="rId1"/>
          <a:srcRect/>
          <a:stretch>
            <a:fillRect l="-12000" r="-12000"/>
          </a:stretch>
        </a:blipFill>
      </dgm:spPr>
    </dgm:pt>
    <dgm:pt modelId="{5D1D1203-4EE1-48BF-80A4-B624F22579C5}" type="pres">
      <dgm:prSet presAssocID="{93A5541A-7385-49E3-B585-42FD85DFA3F1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olf"/>
        </a:ext>
      </dgm:extLst>
    </dgm:pt>
    <dgm:pt modelId="{12EBC28D-31C0-48B5-AACB-F93F8E713186}" type="pres">
      <dgm:prSet presAssocID="{93A5541A-7385-49E3-B585-42FD85DFA3F1}" presName="spaceRect" presStyleCnt="0"/>
      <dgm:spPr/>
    </dgm:pt>
    <dgm:pt modelId="{F52D3A69-50F8-4E61-84AB-F4FF193C6836}" type="pres">
      <dgm:prSet presAssocID="{93A5541A-7385-49E3-B585-42FD85DFA3F1}" presName="parTx" presStyleLbl="revTx" presStyleIdx="0" presStyleCnt="5">
        <dgm:presLayoutVars>
          <dgm:chMax val="0"/>
          <dgm:chPref val="0"/>
        </dgm:presLayoutVars>
      </dgm:prSet>
      <dgm:spPr/>
    </dgm:pt>
    <dgm:pt modelId="{3C9A9C68-D1A2-4AD0-8308-97AC2B5B0526}" type="pres">
      <dgm:prSet presAssocID="{355854D6-4E36-47E3-815A-4F123735A5C3}" presName="sibTrans" presStyleCnt="0"/>
      <dgm:spPr/>
    </dgm:pt>
    <dgm:pt modelId="{DD6B8E88-0A3C-4148-A109-393819DF1374}" type="pres">
      <dgm:prSet presAssocID="{DCFEE641-FA34-452E-839C-E7EBDA8ABAD7}" presName="compNode" presStyleCnt="0"/>
      <dgm:spPr/>
    </dgm:pt>
    <dgm:pt modelId="{2F9EC468-3CD4-4B4F-8E76-EA2192267105}" type="pres">
      <dgm:prSet presAssocID="{DCFEE641-FA34-452E-839C-E7EBDA8ABAD7}" presName="bgRect" presStyleLbl="bgShp" presStyleIdx="1" presStyleCnt="5" custLinFactNeighborX="282" custLinFactNeighborY="-1357"/>
      <dgm:spPr>
        <a:blipFill rotWithShape="0">
          <a:blip xmlns:r="http://schemas.openxmlformats.org/officeDocument/2006/relationships" r:embed="rId3"/>
          <a:srcRect/>
          <a:stretch>
            <a:fillRect l="-12000" r="-12000"/>
          </a:stretch>
        </a:blipFill>
      </dgm:spPr>
    </dgm:pt>
    <dgm:pt modelId="{A79EA258-F887-4BF1-9ABD-68ACE67A8962}" type="pres">
      <dgm:prSet presAssocID="{DCFEE641-FA34-452E-839C-E7EBDA8ABAD7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B4465796-18B0-4D93-916F-F56BE5BF80A6}" type="pres">
      <dgm:prSet presAssocID="{DCFEE641-FA34-452E-839C-E7EBDA8ABAD7}" presName="spaceRect" presStyleCnt="0"/>
      <dgm:spPr/>
    </dgm:pt>
    <dgm:pt modelId="{7F360E2D-A5AB-4822-8AD2-6A78CB21F1A9}" type="pres">
      <dgm:prSet presAssocID="{DCFEE641-FA34-452E-839C-E7EBDA8ABAD7}" presName="parTx" presStyleLbl="revTx" presStyleIdx="1" presStyleCnt="5">
        <dgm:presLayoutVars>
          <dgm:chMax val="0"/>
          <dgm:chPref val="0"/>
        </dgm:presLayoutVars>
      </dgm:prSet>
      <dgm:spPr/>
    </dgm:pt>
    <dgm:pt modelId="{302DB2EC-F503-4D11-854D-B17EB83BCEE8}" type="pres">
      <dgm:prSet presAssocID="{D8A00DCD-0556-4D16-B0EE-D005AADBD86E}" presName="sibTrans" presStyleCnt="0"/>
      <dgm:spPr/>
    </dgm:pt>
    <dgm:pt modelId="{3BD2682C-1FE2-4B88-ADEA-CDF0B9022853}" type="pres">
      <dgm:prSet presAssocID="{D426B37A-AF41-4013-8833-305B07C9A4CD}" presName="compNode" presStyleCnt="0"/>
      <dgm:spPr/>
    </dgm:pt>
    <dgm:pt modelId="{839AA5E7-D28C-4594-ABCA-B03D0CC34462}" type="pres">
      <dgm:prSet presAssocID="{D426B37A-AF41-4013-8833-305B07C9A4CD}" presName="bgRect" presStyleLbl="bgShp" presStyleIdx="2" presStyleCnt="5"/>
      <dgm:spPr>
        <a:blipFill rotWithShape="0">
          <a:blip xmlns:r="http://schemas.openxmlformats.org/officeDocument/2006/relationships" r:embed="rId5"/>
          <a:srcRect/>
          <a:stretch>
            <a:fillRect l="-12000" r="-12000"/>
          </a:stretch>
        </a:blipFill>
      </dgm:spPr>
    </dgm:pt>
    <dgm:pt modelId="{A4CE176F-D385-42FE-99B9-F1198218A5A4}" type="pres">
      <dgm:prSet presAssocID="{D426B37A-AF41-4013-8833-305B07C9A4CD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E7F486DA-EA77-4B02-86AA-67041839975F}" type="pres">
      <dgm:prSet presAssocID="{D426B37A-AF41-4013-8833-305B07C9A4CD}" presName="spaceRect" presStyleCnt="0"/>
      <dgm:spPr/>
    </dgm:pt>
    <dgm:pt modelId="{C910F5AA-0CF1-491A-82C9-AE23C2E8D265}" type="pres">
      <dgm:prSet presAssocID="{D426B37A-AF41-4013-8833-305B07C9A4CD}" presName="parTx" presStyleLbl="revTx" presStyleIdx="2" presStyleCnt="5">
        <dgm:presLayoutVars>
          <dgm:chMax val="0"/>
          <dgm:chPref val="0"/>
        </dgm:presLayoutVars>
      </dgm:prSet>
      <dgm:spPr/>
    </dgm:pt>
    <dgm:pt modelId="{2945AAEA-6405-45BE-9EFE-7798312BEA12}" type="pres">
      <dgm:prSet presAssocID="{87AD87F2-84D3-433E-8E0A-7C1EDADAD538}" presName="sibTrans" presStyleCnt="0"/>
      <dgm:spPr/>
    </dgm:pt>
    <dgm:pt modelId="{A13556FF-8920-46BD-87C1-599088DFD5BF}" type="pres">
      <dgm:prSet presAssocID="{617C6030-B704-4649-8AF8-4097AAFAB25B}" presName="compNode" presStyleCnt="0"/>
      <dgm:spPr/>
    </dgm:pt>
    <dgm:pt modelId="{2A471454-CE3B-4F5A-B5F2-98C757033CED}" type="pres">
      <dgm:prSet presAssocID="{617C6030-B704-4649-8AF8-4097AAFAB25B}" presName="bgRect" presStyleLbl="bgShp" presStyleIdx="3" presStyleCnt="5"/>
      <dgm:spPr>
        <a:blipFill rotWithShape="0">
          <a:blip xmlns:r="http://schemas.openxmlformats.org/officeDocument/2006/relationships" r:embed="rId7"/>
          <a:srcRect/>
          <a:stretch>
            <a:fillRect l="-61000" r="-61000"/>
          </a:stretch>
        </a:blipFill>
      </dgm:spPr>
    </dgm:pt>
    <dgm:pt modelId="{E2724CA0-719F-437C-A1F0-DF1579834F21}" type="pres">
      <dgm:prSet presAssocID="{617C6030-B704-4649-8AF8-4097AAFAB25B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CACC1F27-A2B2-4C49-9E84-1E5D809B4A5B}" type="pres">
      <dgm:prSet presAssocID="{617C6030-B704-4649-8AF8-4097AAFAB25B}" presName="spaceRect" presStyleCnt="0"/>
      <dgm:spPr/>
    </dgm:pt>
    <dgm:pt modelId="{C12C163A-B19C-4CBA-848F-5E4C933B97FA}" type="pres">
      <dgm:prSet presAssocID="{617C6030-B704-4649-8AF8-4097AAFAB25B}" presName="parTx" presStyleLbl="revTx" presStyleIdx="3" presStyleCnt="5">
        <dgm:presLayoutVars>
          <dgm:chMax val="0"/>
          <dgm:chPref val="0"/>
        </dgm:presLayoutVars>
      </dgm:prSet>
      <dgm:spPr/>
    </dgm:pt>
    <dgm:pt modelId="{04DA7E13-FCC0-4DA0-8F74-BC79769C84CD}" type="pres">
      <dgm:prSet presAssocID="{0E9CF8E3-F0D9-4943-AEC4-7FBD6A056833}" presName="sibTrans" presStyleCnt="0"/>
      <dgm:spPr/>
    </dgm:pt>
    <dgm:pt modelId="{75BA2336-537D-4A30-8377-20D02F0C2876}" type="pres">
      <dgm:prSet presAssocID="{C7436339-B2D3-4178-8B6E-2F1B792341AD}" presName="compNode" presStyleCnt="0"/>
      <dgm:spPr/>
    </dgm:pt>
    <dgm:pt modelId="{38BB2176-C201-4839-B329-8AB353A1C2EE}" type="pres">
      <dgm:prSet presAssocID="{C7436339-B2D3-4178-8B6E-2F1B792341AD}" presName="bgRect" presStyleLbl="bgShp" presStyleIdx="4" presStyleCnt="5"/>
      <dgm:spPr>
        <a:solidFill>
          <a:schemeClr val="accent1">
            <a:lumMod val="60000"/>
            <a:lumOff val="40000"/>
          </a:schemeClr>
        </a:solidFill>
      </dgm:spPr>
    </dgm:pt>
    <dgm:pt modelId="{7943B85C-7FE5-4350-B9C1-AC491E5C6E2D}" type="pres">
      <dgm:prSet presAssocID="{C7436339-B2D3-4178-8B6E-2F1B792341AD}" presName="iconRect" presStyleLbl="node1" presStyleIdx="4" presStyleCnt="5" custLinFactNeighborX="5180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egister with solid fill"/>
        </a:ext>
      </dgm:extLst>
    </dgm:pt>
    <dgm:pt modelId="{CDCCDDB1-0715-4FF7-B915-D24441DEA85C}" type="pres">
      <dgm:prSet presAssocID="{C7436339-B2D3-4178-8B6E-2F1B792341AD}" presName="spaceRect" presStyleCnt="0"/>
      <dgm:spPr/>
    </dgm:pt>
    <dgm:pt modelId="{764D6A47-32DC-43AA-BAF8-F8CAB4E20244}" type="pres">
      <dgm:prSet presAssocID="{C7436339-B2D3-4178-8B6E-2F1B792341AD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EF0FA71D-D8B0-47EE-BDB6-83CBD7FE8072}" type="presOf" srcId="{DCFEE641-FA34-452E-839C-E7EBDA8ABAD7}" destId="{7F360E2D-A5AB-4822-8AD2-6A78CB21F1A9}" srcOrd="0" destOrd="0" presId="urn:microsoft.com/office/officeart/2018/2/layout/IconVerticalSolidList"/>
    <dgm:cxn modelId="{94842831-B83F-4F4E-BB7A-1EB90EA8E371}" type="presOf" srcId="{617C6030-B704-4649-8AF8-4097AAFAB25B}" destId="{C12C163A-B19C-4CBA-848F-5E4C933B97FA}" srcOrd="0" destOrd="0" presId="urn:microsoft.com/office/officeart/2018/2/layout/IconVerticalSolidList"/>
    <dgm:cxn modelId="{445CC3C3-2A34-4E42-BAC7-F40219A9165A}" type="presOf" srcId="{C7436339-B2D3-4178-8B6E-2F1B792341AD}" destId="{764D6A47-32DC-43AA-BAF8-F8CAB4E20244}" srcOrd="0" destOrd="0" presId="urn:microsoft.com/office/officeart/2018/2/layout/IconVerticalSolidList"/>
    <dgm:cxn modelId="{E345B6C6-0B72-48DF-ADB9-94A8D5B5C1F8}" srcId="{6C87BA71-1334-43C8-9248-B4E4D8896885}" destId="{DCFEE641-FA34-452E-839C-E7EBDA8ABAD7}" srcOrd="1" destOrd="0" parTransId="{E571B559-4540-48EC-8C31-E045353886FA}" sibTransId="{D8A00DCD-0556-4D16-B0EE-D005AADBD86E}"/>
    <dgm:cxn modelId="{43C712D0-0FCB-4464-822C-3696136D2CA2}" srcId="{6C87BA71-1334-43C8-9248-B4E4D8896885}" destId="{617C6030-B704-4649-8AF8-4097AAFAB25B}" srcOrd="3" destOrd="0" parTransId="{38AFC0BD-B914-4565-8228-E57706DDC138}" sibTransId="{0E9CF8E3-F0D9-4943-AEC4-7FBD6A056833}"/>
    <dgm:cxn modelId="{EAF88CD7-D3A2-4717-A93A-D5A68F528216}" type="presOf" srcId="{93A5541A-7385-49E3-B585-42FD85DFA3F1}" destId="{F52D3A69-50F8-4E61-84AB-F4FF193C6836}" srcOrd="0" destOrd="0" presId="urn:microsoft.com/office/officeart/2018/2/layout/IconVerticalSolidList"/>
    <dgm:cxn modelId="{13C60DDE-DCED-442B-A000-E30354B3ED8D}" type="presOf" srcId="{D426B37A-AF41-4013-8833-305B07C9A4CD}" destId="{C910F5AA-0CF1-491A-82C9-AE23C2E8D265}" srcOrd="0" destOrd="0" presId="urn:microsoft.com/office/officeart/2018/2/layout/IconVerticalSolidList"/>
    <dgm:cxn modelId="{448EB8E0-BE9E-4F78-8CD3-7C01D1FF8D12}" srcId="{6C87BA71-1334-43C8-9248-B4E4D8896885}" destId="{93A5541A-7385-49E3-B585-42FD85DFA3F1}" srcOrd="0" destOrd="0" parTransId="{B437E11C-5EA3-4F25-B528-302D135A7C17}" sibTransId="{355854D6-4E36-47E3-815A-4F123735A5C3}"/>
    <dgm:cxn modelId="{97585BF5-2F68-4C82-9EC2-EF306C202221}" srcId="{6C87BA71-1334-43C8-9248-B4E4D8896885}" destId="{D426B37A-AF41-4013-8833-305B07C9A4CD}" srcOrd="2" destOrd="0" parTransId="{6F66B1A0-6DC9-45CB-9C60-3B5FC4BFCC6D}" sibTransId="{87AD87F2-84D3-433E-8E0A-7C1EDADAD538}"/>
    <dgm:cxn modelId="{C6D9C1F9-34BA-4692-8772-5E61A6DA6263}" type="presOf" srcId="{6C87BA71-1334-43C8-9248-B4E4D8896885}" destId="{85AEE9E4-0465-43F5-8CB5-736148BAD5A2}" srcOrd="0" destOrd="0" presId="urn:microsoft.com/office/officeart/2018/2/layout/IconVerticalSolidList"/>
    <dgm:cxn modelId="{C01B07FD-DF48-4EE9-BEAC-BC49EB5C7F32}" srcId="{6C87BA71-1334-43C8-9248-B4E4D8896885}" destId="{C7436339-B2D3-4178-8B6E-2F1B792341AD}" srcOrd="4" destOrd="0" parTransId="{58E6EE3B-F379-42AD-9DA8-548E1D65423A}" sibTransId="{93599B1E-773C-442D-A0AA-9B72B92FF94F}"/>
    <dgm:cxn modelId="{72DBC9D4-CD1C-403A-8644-72F3BBE95FCE}" type="presParOf" srcId="{85AEE9E4-0465-43F5-8CB5-736148BAD5A2}" destId="{9F476E1E-1708-4934-9576-0D138F70E8BE}" srcOrd="0" destOrd="0" presId="urn:microsoft.com/office/officeart/2018/2/layout/IconVerticalSolidList"/>
    <dgm:cxn modelId="{EA2B8C3B-B1E3-43F6-9D7E-8EC9CC413813}" type="presParOf" srcId="{9F476E1E-1708-4934-9576-0D138F70E8BE}" destId="{FCDDC7FB-B995-4E35-80EA-CA2C2E297359}" srcOrd="0" destOrd="0" presId="urn:microsoft.com/office/officeart/2018/2/layout/IconVerticalSolidList"/>
    <dgm:cxn modelId="{9EC52F67-308B-4B67-B1F8-BB33E16B7AAB}" type="presParOf" srcId="{9F476E1E-1708-4934-9576-0D138F70E8BE}" destId="{5D1D1203-4EE1-48BF-80A4-B624F22579C5}" srcOrd="1" destOrd="0" presId="urn:microsoft.com/office/officeart/2018/2/layout/IconVerticalSolidList"/>
    <dgm:cxn modelId="{A3C451A6-1942-41D0-8560-704740D2C0EE}" type="presParOf" srcId="{9F476E1E-1708-4934-9576-0D138F70E8BE}" destId="{12EBC28D-31C0-48B5-AACB-F93F8E713186}" srcOrd="2" destOrd="0" presId="urn:microsoft.com/office/officeart/2018/2/layout/IconVerticalSolidList"/>
    <dgm:cxn modelId="{68FF4A09-3339-432A-B288-B818702439F6}" type="presParOf" srcId="{9F476E1E-1708-4934-9576-0D138F70E8BE}" destId="{F52D3A69-50F8-4E61-84AB-F4FF193C6836}" srcOrd="3" destOrd="0" presId="urn:microsoft.com/office/officeart/2018/2/layout/IconVerticalSolidList"/>
    <dgm:cxn modelId="{B09A5072-29B4-43E7-9B24-889674E0A387}" type="presParOf" srcId="{85AEE9E4-0465-43F5-8CB5-736148BAD5A2}" destId="{3C9A9C68-D1A2-4AD0-8308-97AC2B5B0526}" srcOrd="1" destOrd="0" presId="urn:microsoft.com/office/officeart/2018/2/layout/IconVerticalSolidList"/>
    <dgm:cxn modelId="{5CFBED84-592F-4B43-8708-510FF2E18430}" type="presParOf" srcId="{85AEE9E4-0465-43F5-8CB5-736148BAD5A2}" destId="{DD6B8E88-0A3C-4148-A109-393819DF1374}" srcOrd="2" destOrd="0" presId="urn:microsoft.com/office/officeart/2018/2/layout/IconVerticalSolidList"/>
    <dgm:cxn modelId="{C8917A08-B57E-49EB-9B17-69B8971E6127}" type="presParOf" srcId="{DD6B8E88-0A3C-4148-A109-393819DF1374}" destId="{2F9EC468-3CD4-4B4F-8E76-EA2192267105}" srcOrd="0" destOrd="0" presId="urn:microsoft.com/office/officeart/2018/2/layout/IconVerticalSolidList"/>
    <dgm:cxn modelId="{10B58C2A-D981-45BA-9952-699314FE4E0E}" type="presParOf" srcId="{DD6B8E88-0A3C-4148-A109-393819DF1374}" destId="{A79EA258-F887-4BF1-9ABD-68ACE67A8962}" srcOrd="1" destOrd="0" presId="urn:microsoft.com/office/officeart/2018/2/layout/IconVerticalSolidList"/>
    <dgm:cxn modelId="{456774C6-625A-4AD3-8E23-B3E13151F6AE}" type="presParOf" srcId="{DD6B8E88-0A3C-4148-A109-393819DF1374}" destId="{B4465796-18B0-4D93-916F-F56BE5BF80A6}" srcOrd="2" destOrd="0" presId="urn:microsoft.com/office/officeart/2018/2/layout/IconVerticalSolidList"/>
    <dgm:cxn modelId="{D0966DC8-E663-4637-B722-10D3EFB19E2F}" type="presParOf" srcId="{DD6B8E88-0A3C-4148-A109-393819DF1374}" destId="{7F360E2D-A5AB-4822-8AD2-6A78CB21F1A9}" srcOrd="3" destOrd="0" presId="urn:microsoft.com/office/officeart/2018/2/layout/IconVerticalSolidList"/>
    <dgm:cxn modelId="{3AAE47D3-EEC7-4530-BBD3-B74B490787DF}" type="presParOf" srcId="{85AEE9E4-0465-43F5-8CB5-736148BAD5A2}" destId="{302DB2EC-F503-4D11-854D-B17EB83BCEE8}" srcOrd="3" destOrd="0" presId="urn:microsoft.com/office/officeart/2018/2/layout/IconVerticalSolidList"/>
    <dgm:cxn modelId="{86266BF2-627F-481D-8C2A-AA867384D17D}" type="presParOf" srcId="{85AEE9E4-0465-43F5-8CB5-736148BAD5A2}" destId="{3BD2682C-1FE2-4B88-ADEA-CDF0B9022853}" srcOrd="4" destOrd="0" presId="urn:microsoft.com/office/officeart/2018/2/layout/IconVerticalSolidList"/>
    <dgm:cxn modelId="{9C1A830B-6EBD-4580-AE6C-206C14013C9D}" type="presParOf" srcId="{3BD2682C-1FE2-4B88-ADEA-CDF0B9022853}" destId="{839AA5E7-D28C-4594-ABCA-B03D0CC34462}" srcOrd="0" destOrd="0" presId="urn:microsoft.com/office/officeart/2018/2/layout/IconVerticalSolidList"/>
    <dgm:cxn modelId="{FE191ADF-BD95-48AD-9429-ECC4FECB36BB}" type="presParOf" srcId="{3BD2682C-1FE2-4B88-ADEA-CDF0B9022853}" destId="{A4CE176F-D385-42FE-99B9-F1198218A5A4}" srcOrd="1" destOrd="0" presId="urn:microsoft.com/office/officeart/2018/2/layout/IconVerticalSolidList"/>
    <dgm:cxn modelId="{9E99D410-105A-43ED-81D7-4C22BF46ADE3}" type="presParOf" srcId="{3BD2682C-1FE2-4B88-ADEA-CDF0B9022853}" destId="{E7F486DA-EA77-4B02-86AA-67041839975F}" srcOrd="2" destOrd="0" presId="urn:microsoft.com/office/officeart/2018/2/layout/IconVerticalSolidList"/>
    <dgm:cxn modelId="{5267E6C5-C21B-498E-8A3F-8AF427B7868E}" type="presParOf" srcId="{3BD2682C-1FE2-4B88-ADEA-CDF0B9022853}" destId="{C910F5AA-0CF1-491A-82C9-AE23C2E8D265}" srcOrd="3" destOrd="0" presId="urn:microsoft.com/office/officeart/2018/2/layout/IconVerticalSolidList"/>
    <dgm:cxn modelId="{DB39AA67-2D44-4ED6-AD3B-DB30A3968006}" type="presParOf" srcId="{85AEE9E4-0465-43F5-8CB5-736148BAD5A2}" destId="{2945AAEA-6405-45BE-9EFE-7798312BEA12}" srcOrd="5" destOrd="0" presId="urn:microsoft.com/office/officeart/2018/2/layout/IconVerticalSolidList"/>
    <dgm:cxn modelId="{A479051C-C9C9-4EA2-AC23-1318FC28242C}" type="presParOf" srcId="{85AEE9E4-0465-43F5-8CB5-736148BAD5A2}" destId="{A13556FF-8920-46BD-87C1-599088DFD5BF}" srcOrd="6" destOrd="0" presId="urn:microsoft.com/office/officeart/2018/2/layout/IconVerticalSolidList"/>
    <dgm:cxn modelId="{28684654-5F9C-46D8-BEE7-DBF4C6F39D63}" type="presParOf" srcId="{A13556FF-8920-46BD-87C1-599088DFD5BF}" destId="{2A471454-CE3B-4F5A-B5F2-98C757033CED}" srcOrd="0" destOrd="0" presId="urn:microsoft.com/office/officeart/2018/2/layout/IconVerticalSolidList"/>
    <dgm:cxn modelId="{2A9177B2-9F4C-4CDD-8633-F0A242C1B443}" type="presParOf" srcId="{A13556FF-8920-46BD-87C1-599088DFD5BF}" destId="{E2724CA0-719F-437C-A1F0-DF1579834F21}" srcOrd="1" destOrd="0" presId="urn:microsoft.com/office/officeart/2018/2/layout/IconVerticalSolidList"/>
    <dgm:cxn modelId="{0E23002D-C5F2-415E-9FA1-F15E3FD588D0}" type="presParOf" srcId="{A13556FF-8920-46BD-87C1-599088DFD5BF}" destId="{CACC1F27-A2B2-4C49-9E84-1E5D809B4A5B}" srcOrd="2" destOrd="0" presId="urn:microsoft.com/office/officeart/2018/2/layout/IconVerticalSolidList"/>
    <dgm:cxn modelId="{4911FD7E-43CD-4989-A8E7-7EE06EEAA95A}" type="presParOf" srcId="{A13556FF-8920-46BD-87C1-599088DFD5BF}" destId="{C12C163A-B19C-4CBA-848F-5E4C933B97FA}" srcOrd="3" destOrd="0" presId="urn:microsoft.com/office/officeart/2018/2/layout/IconVerticalSolidList"/>
    <dgm:cxn modelId="{F82DC765-30B2-4EA2-959A-1195A746A1B7}" type="presParOf" srcId="{85AEE9E4-0465-43F5-8CB5-736148BAD5A2}" destId="{04DA7E13-FCC0-4DA0-8F74-BC79769C84CD}" srcOrd="7" destOrd="0" presId="urn:microsoft.com/office/officeart/2018/2/layout/IconVerticalSolidList"/>
    <dgm:cxn modelId="{010C347A-F6DE-40A5-B965-94EE02B53433}" type="presParOf" srcId="{85AEE9E4-0465-43F5-8CB5-736148BAD5A2}" destId="{75BA2336-537D-4A30-8377-20D02F0C2876}" srcOrd="8" destOrd="0" presId="urn:microsoft.com/office/officeart/2018/2/layout/IconVerticalSolidList"/>
    <dgm:cxn modelId="{899C0766-BD1D-4908-B7F5-0AD56424634A}" type="presParOf" srcId="{75BA2336-537D-4A30-8377-20D02F0C2876}" destId="{38BB2176-C201-4839-B329-8AB353A1C2EE}" srcOrd="0" destOrd="0" presId="urn:microsoft.com/office/officeart/2018/2/layout/IconVerticalSolidList"/>
    <dgm:cxn modelId="{939D2818-D69F-47C1-A51D-4A19FDA1DD56}" type="presParOf" srcId="{75BA2336-537D-4A30-8377-20D02F0C2876}" destId="{7943B85C-7FE5-4350-B9C1-AC491E5C6E2D}" srcOrd="1" destOrd="0" presId="urn:microsoft.com/office/officeart/2018/2/layout/IconVerticalSolidList"/>
    <dgm:cxn modelId="{CF903991-7A25-4F36-9243-73E302570FDF}" type="presParOf" srcId="{75BA2336-537D-4A30-8377-20D02F0C2876}" destId="{CDCCDDB1-0715-4FF7-B915-D24441DEA85C}" srcOrd="2" destOrd="0" presId="urn:microsoft.com/office/officeart/2018/2/layout/IconVerticalSolidList"/>
    <dgm:cxn modelId="{520A19C7-1D36-49E8-AD84-52D4F3437BF1}" type="presParOf" srcId="{75BA2336-537D-4A30-8377-20D02F0C2876}" destId="{764D6A47-32DC-43AA-BAF8-F8CAB4E2024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E79E96C-E7BB-44F1-942C-EFC8F52E1E2D}" type="doc">
      <dgm:prSet loTypeId="urn:microsoft.com/office/officeart/2005/8/layout/hList7" loCatId="process" qsTypeId="urn:microsoft.com/office/officeart/2005/8/quickstyle/simple1#214" qsCatId="simple" csTypeId="urn:microsoft.com/office/officeart/2005/8/colors/colorful5#24" csCatId="colorful" phldr="1"/>
      <dgm:spPr/>
      <dgm:t>
        <a:bodyPr/>
        <a:lstStyle/>
        <a:p>
          <a:endParaRPr lang="en-US"/>
        </a:p>
      </dgm:t>
    </dgm:pt>
    <dgm:pt modelId="{13EB0FED-8A95-41D3-AA16-18A9D319DCEB}">
      <dgm:prSet/>
      <dgm:spPr/>
      <dgm:t>
        <a:bodyPr/>
        <a:lstStyle/>
        <a:p>
          <a:r>
            <a:rPr lang="en-US" b="1"/>
            <a:t>Discuss major purchases with campus administration before committing Booster Club funds.</a:t>
          </a:r>
          <a:endParaRPr lang="en-US"/>
        </a:p>
      </dgm:t>
    </dgm:pt>
    <dgm:pt modelId="{7E8B1C63-F1C5-47E2-ADC9-8B6691F15EDC}" type="parTrans" cxnId="{4BC15ACE-2B9D-450C-A619-2E6A36D26711}">
      <dgm:prSet/>
      <dgm:spPr/>
      <dgm:t>
        <a:bodyPr/>
        <a:lstStyle/>
        <a:p>
          <a:endParaRPr lang="en-US"/>
        </a:p>
      </dgm:t>
    </dgm:pt>
    <dgm:pt modelId="{D5D59304-B79F-4FA0-A8FB-C625B0030F66}" type="sibTrans" cxnId="{4BC15ACE-2B9D-450C-A619-2E6A36D26711}">
      <dgm:prSet/>
      <dgm:spPr/>
      <dgm:t>
        <a:bodyPr/>
        <a:lstStyle/>
        <a:p>
          <a:endParaRPr lang="en-US"/>
        </a:p>
      </dgm:t>
    </dgm:pt>
    <dgm:pt modelId="{DE325F14-013D-4D2C-A981-C36DEB38E7E4}">
      <dgm:prSet/>
      <dgm:spPr/>
      <dgm:t>
        <a:bodyPr/>
        <a:lstStyle/>
        <a:p>
          <a:r>
            <a:rPr lang="en-US" b="1" dirty="0"/>
            <a:t>Confirm that the purchase supports the student program or activity.</a:t>
          </a:r>
          <a:endParaRPr lang="en-US" dirty="0"/>
        </a:p>
      </dgm:t>
    </dgm:pt>
    <dgm:pt modelId="{B2F07D82-2692-437A-8F04-0114CF591C91}" type="parTrans" cxnId="{33EE694F-563A-4CD1-B073-939386C0ED01}">
      <dgm:prSet/>
      <dgm:spPr/>
      <dgm:t>
        <a:bodyPr/>
        <a:lstStyle/>
        <a:p>
          <a:endParaRPr lang="en-US"/>
        </a:p>
      </dgm:t>
    </dgm:pt>
    <dgm:pt modelId="{7465E75E-93CA-44C1-A537-7DA8E6213278}" type="sibTrans" cxnId="{33EE694F-563A-4CD1-B073-939386C0ED01}">
      <dgm:prSet/>
      <dgm:spPr/>
      <dgm:t>
        <a:bodyPr/>
        <a:lstStyle/>
        <a:p>
          <a:endParaRPr lang="en-US"/>
        </a:p>
      </dgm:t>
    </dgm:pt>
    <dgm:pt modelId="{C75A31BB-6073-4547-A7C6-CE80D859DB71}">
      <dgm:prSet/>
      <dgm:spPr/>
      <dgm:t>
        <a:bodyPr/>
        <a:lstStyle/>
        <a:p>
          <a:r>
            <a:rPr lang="en-US" b="1" dirty="0"/>
            <a:t>Obtain appropriate approval before making large purchases</a:t>
          </a:r>
          <a:endParaRPr lang="en-US" dirty="0"/>
        </a:p>
      </dgm:t>
    </dgm:pt>
    <dgm:pt modelId="{9FE4FC12-3EBF-42DF-BDE7-F26D4489F448}" type="parTrans" cxnId="{F1821759-3FFB-4455-BD51-5890704767A2}">
      <dgm:prSet/>
      <dgm:spPr/>
      <dgm:t>
        <a:bodyPr/>
        <a:lstStyle/>
        <a:p>
          <a:endParaRPr lang="en-US"/>
        </a:p>
      </dgm:t>
    </dgm:pt>
    <dgm:pt modelId="{5713C467-D0D8-49DE-9C21-124DF3537157}" type="sibTrans" cxnId="{F1821759-3FFB-4455-BD51-5890704767A2}">
      <dgm:prSet/>
      <dgm:spPr/>
      <dgm:t>
        <a:bodyPr/>
        <a:lstStyle/>
        <a:p>
          <a:endParaRPr lang="en-US"/>
        </a:p>
      </dgm:t>
    </dgm:pt>
    <dgm:pt modelId="{2F909B66-AD4F-43DD-A6DA-A5F59AFFDB81}">
      <dgm:prSet/>
      <dgm:spPr/>
      <dgm:t>
        <a:bodyPr/>
        <a:lstStyle/>
        <a:p>
          <a:r>
            <a:rPr lang="en-US" b="1" dirty="0"/>
            <a:t>When unsure whether a purchase is appropriate, check before proceeding.</a:t>
          </a:r>
          <a:endParaRPr lang="en-US" dirty="0"/>
        </a:p>
      </dgm:t>
    </dgm:pt>
    <dgm:pt modelId="{61F83721-36A4-4620-9DF4-F287C8A44936}" type="parTrans" cxnId="{D5F36F28-FDFA-478B-88C1-137307C93A22}">
      <dgm:prSet/>
      <dgm:spPr/>
      <dgm:t>
        <a:bodyPr/>
        <a:lstStyle/>
        <a:p>
          <a:endParaRPr lang="en-US"/>
        </a:p>
      </dgm:t>
    </dgm:pt>
    <dgm:pt modelId="{69904D39-43FB-47FB-B7B8-A9632975C148}" type="sibTrans" cxnId="{D5F36F28-FDFA-478B-88C1-137307C93A22}">
      <dgm:prSet/>
      <dgm:spPr/>
      <dgm:t>
        <a:bodyPr/>
        <a:lstStyle/>
        <a:p>
          <a:endParaRPr lang="en-US"/>
        </a:p>
      </dgm:t>
    </dgm:pt>
    <dgm:pt modelId="{62119693-BE17-4551-81D8-5FF229776F3A}" type="pres">
      <dgm:prSet presAssocID="{6E79E96C-E7BB-44F1-942C-EFC8F52E1E2D}" presName="Name0" presStyleCnt="0">
        <dgm:presLayoutVars>
          <dgm:dir/>
          <dgm:resizeHandles val="exact"/>
        </dgm:presLayoutVars>
      </dgm:prSet>
      <dgm:spPr/>
    </dgm:pt>
    <dgm:pt modelId="{77958EBE-E219-4373-87F1-711A34CD40A9}" type="pres">
      <dgm:prSet presAssocID="{6E79E96C-E7BB-44F1-942C-EFC8F52E1E2D}" presName="fgShape" presStyleLbl="fgShp" presStyleIdx="0" presStyleCnt="1" custLinFactY="41179" custLinFactNeighborX="-1472" custLinFactNeighborY="100000"/>
      <dgm:spPr/>
    </dgm:pt>
    <dgm:pt modelId="{06D1AA72-8F46-4636-856B-3A52C23445CA}" type="pres">
      <dgm:prSet presAssocID="{6E79E96C-E7BB-44F1-942C-EFC8F52E1E2D}" presName="linComp" presStyleCnt="0"/>
      <dgm:spPr/>
    </dgm:pt>
    <dgm:pt modelId="{9A844494-8A72-4ECF-8AD6-9C476800CC21}" type="pres">
      <dgm:prSet presAssocID="{13EB0FED-8A95-41D3-AA16-18A9D319DCEB}" presName="compNode" presStyleCnt="0"/>
      <dgm:spPr/>
    </dgm:pt>
    <dgm:pt modelId="{1E45048D-7B14-491F-9536-43A680DE9820}" type="pres">
      <dgm:prSet presAssocID="{13EB0FED-8A95-41D3-AA16-18A9D319DCEB}" presName="bkgdShape" presStyleLbl="node1" presStyleIdx="0" presStyleCnt="4"/>
      <dgm:spPr/>
    </dgm:pt>
    <dgm:pt modelId="{BF6D6AA8-9D60-4232-A8AE-61B291170171}" type="pres">
      <dgm:prSet presAssocID="{13EB0FED-8A95-41D3-AA16-18A9D319DCEB}" presName="nodeTx" presStyleLbl="node1" presStyleIdx="0" presStyleCnt="4">
        <dgm:presLayoutVars>
          <dgm:bulletEnabled val="1"/>
        </dgm:presLayoutVars>
      </dgm:prSet>
      <dgm:spPr/>
    </dgm:pt>
    <dgm:pt modelId="{6104E1BF-4607-4A6F-94C6-5AD0A2F17D3D}" type="pres">
      <dgm:prSet presAssocID="{13EB0FED-8A95-41D3-AA16-18A9D319DCEB}" presName="invisiNode" presStyleLbl="node1" presStyleIdx="0" presStyleCnt="4"/>
      <dgm:spPr/>
    </dgm:pt>
    <dgm:pt modelId="{A025803F-CD10-4943-9614-DBB8C4D622FF}" type="pres">
      <dgm:prSet presAssocID="{13EB0FED-8A95-41D3-AA16-18A9D319DCEB}" presName="imagNode" presStyleLbl="fgImgPlace1" presStyleIdx="0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redit card with solid fill"/>
        </a:ext>
      </dgm:extLst>
    </dgm:pt>
    <dgm:pt modelId="{7434F4E1-F04F-43AA-AAF8-A5ADA9555695}" type="pres">
      <dgm:prSet presAssocID="{D5D59304-B79F-4FA0-A8FB-C625B0030F66}" presName="sibTrans" presStyleLbl="sibTrans2D1" presStyleIdx="0" presStyleCnt="0"/>
      <dgm:spPr/>
    </dgm:pt>
    <dgm:pt modelId="{B9999F64-11EB-4F5A-8114-005F4373946C}" type="pres">
      <dgm:prSet presAssocID="{DE325F14-013D-4D2C-A981-C36DEB38E7E4}" presName="compNode" presStyleCnt="0"/>
      <dgm:spPr/>
    </dgm:pt>
    <dgm:pt modelId="{EB32BCCA-01FB-4CD9-84E9-AF460E651DC2}" type="pres">
      <dgm:prSet presAssocID="{DE325F14-013D-4D2C-A981-C36DEB38E7E4}" presName="bkgdShape" presStyleLbl="node1" presStyleIdx="1" presStyleCnt="4"/>
      <dgm:spPr/>
    </dgm:pt>
    <dgm:pt modelId="{FF287A17-4FE8-4F18-914F-F3D4ED01202F}" type="pres">
      <dgm:prSet presAssocID="{DE325F14-013D-4D2C-A981-C36DEB38E7E4}" presName="nodeTx" presStyleLbl="node1" presStyleIdx="1" presStyleCnt="4">
        <dgm:presLayoutVars>
          <dgm:bulletEnabled val="1"/>
        </dgm:presLayoutVars>
      </dgm:prSet>
      <dgm:spPr/>
    </dgm:pt>
    <dgm:pt modelId="{023728C5-CE1A-44F5-B989-B6BF53E593A8}" type="pres">
      <dgm:prSet presAssocID="{DE325F14-013D-4D2C-A981-C36DEB38E7E4}" presName="invisiNode" presStyleLbl="node1" presStyleIdx="1" presStyleCnt="4"/>
      <dgm:spPr/>
    </dgm:pt>
    <dgm:pt modelId="{005DC861-4FE6-4CB1-86E8-355582030635}" type="pres">
      <dgm:prSet presAssocID="{DE325F14-013D-4D2C-A981-C36DEB38E7E4}" presName="imagNode" presStyleLbl="fgImgPlace1" presStyleIdx="1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ssroom outline"/>
        </a:ext>
      </dgm:extLst>
    </dgm:pt>
    <dgm:pt modelId="{C489FB81-1F7E-4EAE-8EDD-5B3F479B0363}" type="pres">
      <dgm:prSet presAssocID="{7465E75E-93CA-44C1-A537-7DA8E6213278}" presName="sibTrans" presStyleLbl="sibTrans2D1" presStyleIdx="0" presStyleCnt="0"/>
      <dgm:spPr/>
    </dgm:pt>
    <dgm:pt modelId="{145808C4-80B6-473B-A267-53244932B267}" type="pres">
      <dgm:prSet presAssocID="{C75A31BB-6073-4547-A7C6-CE80D859DB71}" presName="compNode" presStyleCnt="0"/>
      <dgm:spPr/>
    </dgm:pt>
    <dgm:pt modelId="{0B48360A-E706-470D-B12F-840AD8FDD88F}" type="pres">
      <dgm:prSet presAssocID="{C75A31BB-6073-4547-A7C6-CE80D859DB71}" presName="bkgdShape" presStyleLbl="node1" presStyleIdx="2" presStyleCnt="4"/>
      <dgm:spPr/>
    </dgm:pt>
    <dgm:pt modelId="{11B70AD3-62AA-4499-AC0B-5AB2888A4097}" type="pres">
      <dgm:prSet presAssocID="{C75A31BB-6073-4547-A7C6-CE80D859DB71}" presName="nodeTx" presStyleLbl="node1" presStyleIdx="2" presStyleCnt="4">
        <dgm:presLayoutVars>
          <dgm:bulletEnabled val="1"/>
        </dgm:presLayoutVars>
      </dgm:prSet>
      <dgm:spPr/>
    </dgm:pt>
    <dgm:pt modelId="{331F737E-0CF2-4C31-AC9B-14D52771C338}" type="pres">
      <dgm:prSet presAssocID="{C75A31BB-6073-4547-A7C6-CE80D859DB71}" presName="invisiNode" presStyleLbl="node1" presStyleIdx="2" presStyleCnt="4"/>
      <dgm:spPr/>
    </dgm:pt>
    <dgm:pt modelId="{DFC46A96-888A-4950-BD18-75EDF9B90B24}" type="pres">
      <dgm:prSet presAssocID="{C75A31BB-6073-4547-A7C6-CE80D859DB71}" presName="imagNode" presStyleLbl="fgImgPlace1" presStyleIdx="2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dvertising outline"/>
        </a:ext>
      </dgm:extLst>
    </dgm:pt>
    <dgm:pt modelId="{27BFB1DE-6BF3-40D1-849C-6CD8E580E58B}" type="pres">
      <dgm:prSet presAssocID="{5713C467-D0D8-49DE-9C21-124DF3537157}" presName="sibTrans" presStyleLbl="sibTrans2D1" presStyleIdx="0" presStyleCnt="0"/>
      <dgm:spPr/>
    </dgm:pt>
    <dgm:pt modelId="{70F0A0B8-29BC-4E3A-9CEE-6FBE2B5BC9F5}" type="pres">
      <dgm:prSet presAssocID="{2F909B66-AD4F-43DD-A6DA-A5F59AFFDB81}" presName="compNode" presStyleCnt="0"/>
      <dgm:spPr/>
    </dgm:pt>
    <dgm:pt modelId="{F1B13D16-2E87-4A9C-B317-5E2306FA6D89}" type="pres">
      <dgm:prSet presAssocID="{2F909B66-AD4F-43DD-A6DA-A5F59AFFDB81}" presName="bkgdShape" presStyleLbl="node1" presStyleIdx="3" presStyleCnt="4"/>
      <dgm:spPr/>
    </dgm:pt>
    <dgm:pt modelId="{62102CD4-9AB4-4C17-B689-176CB95EA255}" type="pres">
      <dgm:prSet presAssocID="{2F909B66-AD4F-43DD-A6DA-A5F59AFFDB81}" presName="nodeTx" presStyleLbl="node1" presStyleIdx="3" presStyleCnt="4">
        <dgm:presLayoutVars>
          <dgm:bulletEnabled val="1"/>
        </dgm:presLayoutVars>
      </dgm:prSet>
      <dgm:spPr/>
    </dgm:pt>
    <dgm:pt modelId="{068E500E-7055-4D0B-9D15-DDE294A34B31}" type="pres">
      <dgm:prSet presAssocID="{2F909B66-AD4F-43DD-A6DA-A5F59AFFDB81}" presName="invisiNode" presStyleLbl="node1" presStyleIdx="3" presStyleCnt="4"/>
      <dgm:spPr/>
    </dgm:pt>
    <dgm:pt modelId="{457D94C0-B3E3-4154-A8FC-14BF2CA9AAD1}" type="pres">
      <dgm:prSet presAssocID="{2F909B66-AD4F-43DD-A6DA-A5F59AFFDB81}" presName="imagNode" presStyleLbl="fgImgPlace1" presStyleIdx="3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list outline"/>
        </a:ext>
      </dgm:extLst>
    </dgm:pt>
  </dgm:ptLst>
  <dgm:cxnLst>
    <dgm:cxn modelId="{2777B10B-2766-4CAA-B24E-6F204EF35D93}" type="presOf" srcId="{C75A31BB-6073-4547-A7C6-CE80D859DB71}" destId="{0B48360A-E706-470D-B12F-840AD8FDD88F}" srcOrd="0" destOrd="0" presId="urn:microsoft.com/office/officeart/2005/8/layout/hList7"/>
    <dgm:cxn modelId="{A2E0C30F-B613-4DE2-B7E2-DF94190B53E7}" type="presOf" srcId="{7465E75E-93CA-44C1-A537-7DA8E6213278}" destId="{C489FB81-1F7E-4EAE-8EDD-5B3F479B0363}" srcOrd="0" destOrd="0" presId="urn:microsoft.com/office/officeart/2005/8/layout/hList7"/>
    <dgm:cxn modelId="{7F0F6C13-07C4-410A-AF93-7A700F82637C}" type="presOf" srcId="{5713C467-D0D8-49DE-9C21-124DF3537157}" destId="{27BFB1DE-6BF3-40D1-849C-6CD8E580E58B}" srcOrd="0" destOrd="0" presId="urn:microsoft.com/office/officeart/2005/8/layout/hList7"/>
    <dgm:cxn modelId="{D5F36F28-FDFA-478B-88C1-137307C93A22}" srcId="{6E79E96C-E7BB-44F1-942C-EFC8F52E1E2D}" destId="{2F909B66-AD4F-43DD-A6DA-A5F59AFFDB81}" srcOrd="3" destOrd="0" parTransId="{61F83721-36A4-4620-9DF4-F287C8A44936}" sibTransId="{69904D39-43FB-47FB-B7B8-A9632975C148}"/>
    <dgm:cxn modelId="{7550122B-F308-4560-95DA-92F3FF97E4FF}" type="presOf" srcId="{D5D59304-B79F-4FA0-A8FB-C625B0030F66}" destId="{7434F4E1-F04F-43AA-AAF8-A5ADA9555695}" srcOrd="0" destOrd="0" presId="urn:microsoft.com/office/officeart/2005/8/layout/hList7"/>
    <dgm:cxn modelId="{E20BB230-FE44-4F3E-9AA3-17FA222F7258}" type="presOf" srcId="{DE325F14-013D-4D2C-A981-C36DEB38E7E4}" destId="{EB32BCCA-01FB-4CD9-84E9-AF460E651DC2}" srcOrd="0" destOrd="0" presId="urn:microsoft.com/office/officeart/2005/8/layout/hList7"/>
    <dgm:cxn modelId="{9CD5DD4A-CCBF-4933-BB8D-B8622530A01C}" type="presOf" srcId="{C75A31BB-6073-4547-A7C6-CE80D859DB71}" destId="{11B70AD3-62AA-4499-AC0B-5AB2888A4097}" srcOrd="1" destOrd="0" presId="urn:microsoft.com/office/officeart/2005/8/layout/hList7"/>
    <dgm:cxn modelId="{145A664F-510F-4933-93E8-26693CB7BC83}" type="presOf" srcId="{DE325F14-013D-4D2C-A981-C36DEB38E7E4}" destId="{FF287A17-4FE8-4F18-914F-F3D4ED01202F}" srcOrd="1" destOrd="0" presId="urn:microsoft.com/office/officeart/2005/8/layout/hList7"/>
    <dgm:cxn modelId="{33EE694F-563A-4CD1-B073-939386C0ED01}" srcId="{6E79E96C-E7BB-44F1-942C-EFC8F52E1E2D}" destId="{DE325F14-013D-4D2C-A981-C36DEB38E7E4}" srcOrd="1" destOrd="0" parTransId="{B2F07D82-2692-437A-8F04-0114CF591C91}" sibTransId="{7465E75E-93CA-44C1-A537-7DA8E6213278}"/>
    <dgm:cxn modelId="{28351A74-2645-4FFA-8EB8-3D6A19CC99C3}" type="presOf" srcId="{13EB0FED-8A95-41D3-AA16-18A9D319DCEB}" destId="{1E45048D-7B14-491F-9536-43A680DE9820}" srcOrd="0" destOrd="0" presId="urn:microsoft.com/office/officeart/2005/8/layout/hList7"/>
    <dgm:cxn modelId="{F1821759-3FFB-4455-BD51-5890704767A2}" srcId="{6E79E96C-E7BB-44F1-942C-EFC8F52E1E2D}" destId="{C75A31BB-6073-4547-A7C6-CE80D859DB71}" srcOrd="2" destOrd="0" parTransId="{9FE4FC12-3EBF-42DF-BDE7-F26D4489F448}" sibTransId="{5713C467-D0D8-49DE-9C21-124DF3537157}"/>
    <dgm:cxn modelId="{F3B9F798-C6D9-4C01-B1EA-107B2024B1EB}" type="presOf" srcId="{2F909B66-AD4F-43DD-A6DA-A5F59AFFDB81}" destId="{F1B13D16-2E87-4A9C-B317-5E2306FA6D89}" srcOrd="0" destOrd="0" presId="urn:microsoft.com/office/officeart/2005/8/layout/hList7"/>
    <dgm:cxn modelId="{A271CCB2-9EBB-4468-BBE3-CC7C69145A83}" type="presOf" srcId="{6E79E96C-E7BB-44F1-942C-EFC8F52E1E2D}" destId="{62119693-BE17-4551-81D8-5FF229776F3A}" srcOrd="0" destOrd="0" presId="urn:microsoft.com/office/officeart/2005/8/layout/hList7"/>
    <dgm:cxn modelId="{54D250BB-7500-4936-B4F3-65BBAF0EEB62}" type="presOf" srcId="{2F909B66-AD4F-43DD-A6DA-A5F59AFFDB81}" destId="{62102CD4-9AB4-4C17-B689-176CB95EA255}" srcOrd="1" destOrd="0" presId="urn:microsoft.com/office/officeart/2005/8/layout/hList7"/>
    <dgm:cxn modelId="{4BC15ACE-2B9D-450C-A619-2E6A36D26711}" srcId="{6E79E96C-E7BB-44F1-942C-EFC8F52E1E2D}" destId="{13EB0FED-8A95-41D3-AA16-18A9D319DCEB}" srcOrd="0" destOrd="0" parTransId="{7E8B1C63-F1C5-47E2-ADC9-8B6691F15EDC}" sibTransId="{D5D59304-B79F-4FA0-A8FB-C625B0030F66}"/>
    <dgm:cxn modelId="{B3D180D0-FB37-40B1-A1F7-13C5DA375091}" type="presOf" srcId="{13EB0FED-8A95-41D3-AA16-18A9D319DCEB}" destId="{BF6D6AA8-9D60-4232-A8AE-61B291170171}" srcOrd="1" destOrd="0" presId="urn:microsoft.com/office/officeart/2005/8/layout/hList7"/>
    <dgm:cxn modelId="{4305ADA7-C490-4777-AD77-B3D33A4AA963}" type="presParOf" srcId="{62119693-BE17-4551-81D8-5FF229776F3A}" destId="{77958EBE-E219-4373-87F1-711A34CD40A9}" srcOrd="0" destOrd="0" presId="urn:microsoft.com/office/officeart/2005/8/layout/hList7"/>
    <dgm:cxn modelId="{CDE15E54-237F-4F11-BC88-697D793F9B7D}" type="presParOf" srcId="{62119693-BE17-4551-81D8-5FF229776F3A}" destId="{06D1AA72-8F46-4636-856B-3A52C23445CA}" srcOrd="1" destOrd="0" presId="urn:microsoft.com/office/officeart/2005/8/layout/hList7"/>
    <dgm:cxn modelId="{22C4BDF9-1FD9-49B5-8B9A-D8A7BAF9A0F8}" type="presParOf" srcId="{06D1AA72-8F46-4636-856B-3A52C23445CA}" destId="{9A844494-8A72-4ECF-8AD6-9C476800CC21}" srcOrd="0" destOrd="0" presId="urn:microsoft.com/office/officeart/2005/8/layout/hList7"/>
    <dgm:cxn modelId="{171D1C94-9788-4369-9385-40F77559A75C}" type="presParOf" srcId="{9A844494-8A72-4ECF-8AD6-9C476800CC21}" destId="{1E45048D-7B14-491F-9536-43A680DE9820}" srcOrd="0" destOrd="0" presId="urn:microsoft.com/office/officeart/2005/8/layout/hList7"/>
    <dgm:cxn modelId="{445C46B9-C709-4AB7-A2BE-CAE6E3551E19}" type="presParOf" srcId="{9A844494-8A72-4ECF-8AD6-9C476800CC21}" destId="{BF6D6AA8-9D60-4232-A8AE-61B291170171}" srcOrd="1" destOrd="0" presId="urn:microsoft.com/office/officeart/2005/8/layout/hList7"/>
    <dgm:cxn modelId="{1D8552CD-DEE7-49DC-8AD9-4D11B82AE1EC}" type="presParOf" srcId="{9A844494-8A72-4ECF-8AD6-9C476800CC21}" destId="{6104E1BF-4607-4A6F-94C6-5AD0A2F17D3D}" srcOrd="2" destOrd="0" presId="urn:microsoft.com/office/officeart/2005/8/layout/hList7"/>
    <dgm:cxn modelId="{19CDB08E-18FD-4A19-89CD-1A59FD125DC4}" type="presParOf" srcId="{9A844494-8A72-4ECF-8AD6-9C476800CC21}" destId="{A025803F-CD10-4943-9614-DBB8C4D622FF}" srcOrd="3" destOrd="0" presId="urn:microsoft.com/office/officeart/2005/8/layout/hList7"/>
    <dgm:cxn modelId="{30D87814-451E-450F-9C1E-88077E0FDB3D}" type="presParOf" srcId="{06D1AA72-8F46-4636-856B-3A52C23445CA}" destId="{7434F4E1-F04F-43AA-AAF8-A5ADA9555695}" srcOrd="1" destOrd="0" presId="urn:microsoft.com/office/officeart/2005/8/layout/hList7"/>
    <dgm:cxn modelId="{03D57BE3-E2D7-4AC0-89D5-12223DE6E719}" type="presParOf" srcId="{06D1AA72-8F46-4636-856B-3A52C23445CA}" destId="{B9999F64-11EB-4F5A-8114-005F4373946C}" srcOrd="2" destOrd="0" presId="urn:microsoft.com/office/officeart/2005/8/layout/hList7"/>
    <dgm:cxn modelId="{002E343C-9E01-4B1E-BA04-10E05E23E36B}" type="presParOf" srcId="{B9999F64-11EB-4F5A-8114-005F4373946C}" destId="{EB32BCCA-01FB-4CD9-84E9-AF460E651DC2}" srcOrd="0" destOrd="0" presId="urn:microsoft.com/office/officeart/2005/8/layout/hList7"/>
    <dgm:cxn modelId="{D9E9269D-F966-4D06-9A0D-0816081DAC87}" type="presParOf" srcId="{B9999F64-11EB-4F5A-8114-005F4373946C}" destId="{FF287A17-4FE8-4F18-914F-F3D4ED01202F}" srcOrd="1" destOrd="0" presId="urn:microsoft.com/office/officeart/2005/8/layout/hList7"/>
    <dgm:cxn modelId="{45642C6B-E3D6-4527-B77A-1DFE9949F98C}" type="presParOf" srcId="{B9999F64-11EB-4F5A-8114-005F4373946C}" destId="{023728C5-CE1A-44F5-B989-B6BF53E593A8}" srcOrd="2" destOrd="0" presId="urn:microsoft.com/office/officeart/2005/8/layout/hList7"/>
    <dgm:cxn modelId="{32C6F67F-0B31-468E-9091-770D3F75E248}" type="presParOf" srcId="{B9999F64-11EB-4F5A-8114-005F4373946C}" destId="{005DC861-4FE6-4CB1-86E8-355582030635}" srcOrd="3" destOrd="0" presId="urn:microsoft.com/office/officeart/2005/8/layout/hList7"/>
    <dgm:cxn modelId="{7DE3244A-94AD-4447-AD29-C5A81A214E6B}" type="presParOf" srcId="{06D1AA72-8F46-4636-856B-3A52C23445CA}" destId="{C489FB81-1F7E-4EAE-8EDD-5B3F479B0363}" srcOrd="3" destOrd="0" presId="urn:microsoft.com/office/officeart/2005/8/layout/hList7"/>
    <dgm:cxn modelId="{B30AD0A2-01B7-45E3-9BFC-008B02901BA2}" type="presParOf" srcId="{06D1AA72-8F46-4636-856B-3A52C23445CA}" destId="{145808C4-80B6-473B-A267-53244932B267}" srcOrd="4" destOrd="0" presId="urn:microsoft.com/office/officeart/2005/8/layout/hList7"/>
    <dgm:cxn modelId="{AC305397-ED4B-4BC1-BBCD-5C10DEA44401}" type="presParOf" srcId="{145808C4-80B6-473B-A267-53244932B267}" destId="{0B48360A-E706-470D-B12F-840AD8FDD88F}" srcOrd="0" destOrd="0" presId="urn:microsoft.com/office/officeart/2005/8/layout/hList7"/>
    <dgm:cxn modelId="{998F5A64-F606-4CD4-9E12-8C354A88569A}" type="presParOf" srcId="{145808C4-80B6-473B-A267-53244932B267}" destId="{11B70AD3-62AA-4499-AC0B-5AB2888A4097}" srcOrd="1" destOrd="0" presId="urn:microsoft.com/office/officeart/2005/8/layout/hList7"/>
    <dgm:cxn modelId="{70E4B107-84AD-4D35-9BE3-DD97A856BDF8}" type="presParOf" srcId="{145808C4-80B6-473B-A267-53244932B267}" destId="{331F737E-0CF2-4C31-AC9B-14D52771C338}" srcOrd="2" destOrd="0" presId="urn:microsoft.com/office/officeart/2005/8/layout/hList7"/>
    <dgm:cxn modelId="{E2501F15-E6F8-49D9-B0B4-E63344467F56}" type="presParOf" srcId="{145808C4-80B6-473B-A267-53244932B267}" destId="{DFC46A96-888A-4950-BD18-75EDF9B90B24}" srcOrd="3" destOrd="0" presId="urn:microsoft.com/office/officeart/2005/8/layout/hList7"/>
    <dgm:cxn modelId="{F617C8DF-E309-4360-ACBE-5C79DDCBF9EE}" type="presParOf" srcId="{06D1AA72-8F46-4636-856B-3A52C23445CA}" destId="{27BFB1DE-6BF3-40D1-849C-6CD8E580E58B}" srcOrd="5" destOrd="0" presId="urn:microsoft.com/office/officeart/2005/8/layout/hList7"/>
    <dgm:cxn modelId="{E6AA08B5-2224-46BE-9EFE-95573FB320D6}" type="presParOf" srcId="{06D1AA72-8F46-4636-856B-3A52C23445CA}" destId="{70F0A0B8-29BC-4E3A-9CEE-6FBE2B5BC9F5}" srcOrd="6" destOrd="0" presId="urn:microsoft.com/office/officeart/2005/8/layout/hList7"/>
    <dgm:cxn modelId="{05DDD337-6208-4D45-9142-19C8F361FAF1}" type="presParOf" srcId="{70F0A0B8-29BC-4E3A-9CEE-6FBE2B5BC9F5}" destId="{F1B13D16-2E87-4A9C-B317-5E2306FA6D89}" srcOrd="0" destOrd="0" presId="urn:microsoft.com/office/officeart/2005/8/layout/hList7"/>
    <dgm:cxn modelId="{B0921EC0-3628-45B0-8176-952F8E1A1EC1}" type="presParOf" srcId="{70F0A0B8-29BC-4E3A-9CEE-6FBE2B5BC9F5}" destId="{62102CD4-9AB4-4C17-B689-176CB95EA255}" srcOrd="1" destOrd="0" presId="urn:microsoft.com/office/officeart/2005/8/layout/hList7"/>
    <dgm:cxn modelId="{C7F81674-625B-4C0C-BE32-3CBF9E25BEA1}" type="presParOf" srcId="{70F0A0B8-29BC-4E3A-9CEE-6FBE2B5BC9F5}" destId="{068E500E-7055-4D0B-9D15-DDE294A34B31}" srcOrd="2" destOrd="0" presId="urn:microsoft.com/office/officeart/2005/8/layout/hList7"/>
    <dgm:cxn modelId="{9F53829D-36CA-4DF6-8B48-866B5453DB2B}" type="presParOf" srcId="{70F0A0B8-29BC-4E3A-9CEE-6FBE2B5BC9F5}" destId="{457D94C0-B3E3-4154-A8FC-14BF2CA9AAD1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A66A6C6-0990-4B2D-8549-CB528939F552}" type="doc">
      <dgm:prSet loTypeId="urn:microsoft.com/office/officeart/2016/7/layout/HorizontalActionList" loCatId="List" qsTypeId="urn:microsoft.com/office/officeart/2005/8/quickstyle/simple1#6" qsCatId="simple" csTypeId="urn:microsoft.com/office/officeart/2005/8/colors/colorful5#2" csCatId="colorful" phldr="1"/>
      <dgm:spPr/>
      <dgm:t>
        <a:bodyPr/>
        <a:lstStyle/>
        <a:p>
          <a:endParaRPr lang="en-US"/>
        </a:p>
      </dgm:t>
    </dgm:pt>
    <dgm:pt modelId="{04D8B670-3D25-42AD-90DA-B55428CFD3FA}">
      <dgm:prSet/>
      <dgm:spPr/>
      <dgm:t>
        <a:bodyPr/>
        <a:lstStyle/>
        <a:p>
          <a:r>
            <a:rPr lang="en-US" dirty="0"/>
            <a:t>Be</a:t>
          </a:r>
        </a:p>
      </dgm:t>
    </dgm:pt>
    <dgm:pt modelId="{2DF94E98-9016-48D0-A513-164F078C8592}" type="parTrans" cxnId="{EA3C5E09-CC65-4E77-A088-6512079046BC}">
      <dgm:prSet/>
      <dgm:spPr/>
      <dgm:t>
        <a:bodyPr/>
        <a:lstStyle/>
        <a:p>
          <a:endParaRPr lang="en-US"/>
        </a:p>
      </dgm:t>
    </dgm:pt>
    <dgm:pt modelId="{6A6EBB06-A997-420A-96D1-A88CD6DD157F}" type="sibTrans" cxnId="{EA3C5E09-CC65-4E77-A088-6512079046BC}">
      <dgm:prSet/>
      <dgm:spPr/>
      <dgm:t>
        <a:bodyPr/>
        <a:lstStyle/>
        <a:p>
          <a:endParaRPr lang="en-US"/>
        </a:p>
      </dgm:t>
    </dgm:pt>
    <dgm:pt modelId="{03E607BE-28BA-4DAB-8B6C-1E9D1974042B}">
      <dgm:prSet/>
      <dgm:spPr/>
      <dgm:t>
        <a:bodyPr/>
        <a:lstStyle/>
        <a:p>
          <a:pPr algn="ctr"/>
          <a:r>
            <a:rPr lang="en-US" dirty="0"/>
            <a:t>Be Accountable</a:t>
          </a:r>
        </a:p>
      </dgm:t>
    </dgm:pt>
    <dgm:pt modelId="{7386ECF2-6393-4417-BB75-ECFDF63EDC39}" type="parTrans" cxnId="{F27AE976-9052-4D51-A45C-392139799CBB}">
      <dgm:prSet/>
      <dgm:spPr/>
      <dgm:t>
        <a:bodyPr/>
        <a:lstStyle/>
        <a:p>
          <a:endParaRPr lang="en-US"/>
        </a:p>
      </dgm:t>
    </dgm:pt>
    <dgm:pt modelId="{3976AE36-B5A2-49B5-9F97-1E50D7804830}" type="sibTrans" cxnId="{F27AE976-9052-4D51-A45C-392139799CBB}">
      <dgm:prSet/>
      <dgm:spPr/>
      <dgm:t>
        <a:bodyPr/>
        <a:lstStyle/>
        <a:p>
          <a:endParaRPr lang="en-US"/>
        </a:p>
      </dgm:t>
    </dgm:pt>
    <dgm:pt modelId="{D29FF9CB-155C-44D5-A3BA-4214A111CAC3}">
      <dgm:prSet/>
      <dgm:spPr/>
      <dgm:t>
        <a:bodyPr/>
        <a:lstStyle/>
        <a:p>
          <a:pPr algn="l"/>
          <a:r>
            <a:rPr lang="en-US" dirty="0"/>
            <a:t>make timely deposits and maintain clear documentation</a:t>
          </a:r>
        </a:p>
      </dgm:t>
    </dgm:pt>
    <dgm:pt modelId="{64C3D2EB-7562-4D46-8CE4-C66A51E9F122}" type="parTrans" cxnId="{066806B3-D5C1-478A-A5E2-E116B3FC6C1D}">
      <dgm:prSet/>
      <dgm:spPr/>
      <dgm:t>
        <a:bodyPr/>
        <a:lstStyle/>
        <a:p>
          <a:endParaRPr lang="en-US"/>
        </a:p>
      </dgm:t>
    </dgm:pt>
    <dgm:pt modelId="{0771475A-9521-4E19-A712-2961131659E9}" type="sibTrans" cxnId="{066806B3-D5C1-478A-A5E2-E116B3FC6C1D}">
      <dgm:prSet/>
      <dgm:spPr/>
      <dgm:t>
        <a:bodyPr/>
        <a:lstStyle/>
        <a:p>
          <a:endParaRPr lang="en-US"/>
        </a:p>
      </dgm:t>
    </dgm:pt>
    <dgm:pt modelId="{4E652A59-401F-4C86-A5BD-E85AF6FEED8D}">
      <dgm:prSet/>
      <dgm:spPr/>
      <dgm:t>
        <a:bodyPr/>
        <a:lstStyle/>
        <a:p>
          <a:r>
            <a:rPr lang="en-US"/>
            <a:t>Be</a:t>
          </a:r>
        </a:p>
      </dgm:t>
    </dgm:pt>
    <dgm:pt modelId="{27D7EB53-A951-46D3-8D59-ED3289A2CB87}" type="parTrans" cxnId="{9733AF44-5352-4B56-8DA9-DD2D672F0751}">
      <dgm:prSet/>
      <dgm:spPr/>
      <dgm:t>
        <a:bodyPr/>
        <a:lstStyle/>
        <a:p>
          <a:endParaRPr lang="en-US"/>
        </a:p>
      </dgm:t>
    </dgm:pt>
    <dgm:pt modelId="{812C7D01-7C05-4306-89C6-F81E46285955}" type="sibTrans" cxnId="{9733AF44-5352-4B56-8DA9-DD2D672F0751}">
      <dgm:prSet/>
      <dgm:spPr/>
      <dgm:t>
        <a:bodyPr/>
        <a:lstStyle/>
        <a:p>
          <a:endParaRPr lang="en-US"/>
        </a:p>
      </dgm:t>
    </dgm:pt>
    <dgm:pt modelId="{53CBDE3E-89B6-47C3-AD3D-8B709A57A202}">
      <dgm:prSet/>
      <dgm:spPr/>
      <dgm:t>
        <a:bodyPr/>
        <a:lstStyle/>
        <a:p>
          <a:pPr algn="ctr"/>
          <a:r>
            <a:rPr lang="en-US" dirty="0"/>
            <a:t>Be Thorough</a:t>
          </a:r>
        </a:p>
      </dgm:t>
    </dgm:pt>
    <dgm:pt modelId="{1900F13F-BBBC-4AD0-A0D8-CB28BD86DBD4}" type="parTrans" cxnId="{79512033-5BD1-4674-8EEF-FD9115C62B8F}">
      <dgm:prSet/>
      <dgm:spPr/>
      <dgm:t>
        <a:bodyPr/>
        <a:lstStyle/>
        <a:p>
          <a:endParaRPr lang="en-US"/>
        </a:p>
      </dgm:t>
    </dgm:pt>
    <dgm:pt modelId="{67F32366-CB0C-4439-8D44-412D12FA4FB2}" type="sibTrans" cxnId="{79512033-5BD1-4674-8EEF-FD9115C62B8F}">
      <dgm:prSet/>
      <dgm:spPr/>
      <dgm:t>
        <a:bodyPr/>
        <a:lstStyle/>
        <a:p>
          <a:endParaRPr lang="en-US"/>
        </a:p>
      </dgm:t>
    </dgm:pt>
    <dgm:pt modelId="{4906C188-CD0F-4A92-882E-F1D206D2F82D}">
      <dgm:prSet/>
      <dgm:spPr/>
      <dgm:t>
        <a:bodyPr/>
        <a:lstStyle/>
        <a:p>
          <a:pPr algn="l"/>
          <a:r>
            <a:rPr lang="en-US" dirty="0"/>
            <a:t>Store fundraiser forms and profit/loss reports</a:t>
          </a:r>
        </a:p>
      </dgm:t>
    </dgm:pt>
    <dgm:pt modelId="{C6FCC2E4-6E8A-47F4-BF5E-0BFF57D1D6A9}" type="parTrans" cxnId="{694791A5-7508-4018-9469-8B217BB9A7C0}">
      <dgm:prSet/>
      <dgm:spPr/>
      <dgm:t>
        <a:bodyPr/>
        <a:lstStyle/>
        <a:p>
          <a:endParaRPr lang="en-US"/>
        </a:p>
      </dgm:t>
    </dgm:pt>
    <dgm:pt modelId="{4C94D19A-D516-4E58-BE9D-DB3A3FE71E4C}" type="sibTrans" cxnId="{694791A5-7508-4018-9469-8B217BB9A7C0}">
      <dgm:prSet/>
      <dgm:spPr/>
      <dgm:t>
        <a:bodyPr/>
        <a:lstStyle/>
        <a:p>
          <a:endParaRPr lang="en-US"/>
        </a:p>
      </dgm:t>
    </dgm:pt>
    <dgm:pt modelId="{74FDB2E6-E764-4D90-A9B5-B5DC64169725}">
      <dgm:prSet/>
      <dgm:spPr/>
      <dgm:t>
        <a:bodyPr/>
        <a:lstStyle/>
        <a:p>
          <a:r>
            <a:rPr lang="en-US"/>
            <a:t>Be</a:t>
          </a:r>
        </a:p>
      </dgm:t>
    </dgm:pt>
    <dgm:pt modelId="{5928A99C-FAF6-4841-A985-A0CEA078D335}" type="parTrans" cxnId="{B8BD2607-4DC8-430E-9DD6-FE277309CC0B}">
      <dgm:prSet/>
      <dgm:spPr/>
      <dgm:t>
        <a:bodyPr/>
        <a:lstStyle/>
        <a:p>
          <a:endParaRPr lang="en-US"/>
        </a:p>
      </dgm:t>
    </dgm:pt>
    <dgm:pt modelId="{9736E14F-30F4-48B9-8E5E-978D789AD491}" type="sibTrans" cxnId="{B8BD2607-4DC8-430E-9DD6-FE277309CC0B}">
      <dgm:prSet/>
      <dgm:spPr/>
      <dgm:t>
        <a:bodyPr/>
        <a:lstStyle/>
        <a:p>
          <a:endParaRPr lang="en-US"/>
        </a:p>
      </dgm:t>
    </dgm:pt>
    <dgm:pt modelId="{6FCCC9C7-4F0F-4CF8-8796-DC65A8222593}">
      <dgm:prSet/>
      <dgm:spPr/>
      <dgm:t>
        <a:bodyPr/>
        <a:lstStyle/>
        <a:p>
          <a:pPr algn="ctr"/>
          <a:r>
            <a:rPr lang="en-US" dirty="0"/>
            <a:t>Be Prepared</a:t>
          </a:r>
        </a:p>
      </dgm:t>
    </dgm:pt>
    <dgm:pt modelId="{BE7A56F0-FE6B-4AF0-9807-9802FD8214F5}" type="parTrans" cxnId="{2558893F-96B8-4E7E-A001-DA6F2E88FF11}">
      <dgm:prSet/>
      <dgm:spPr/>
      <dgm:t>
        <a:bodyPr/>
        <a:lstStyle/>
        <a:p>
          <a:endParaRPr lang="en-US"/>
        </a:p>
      </dgm:t>
    </dgm:pt>
    <dgm:pt modelId="{3383C206-1477-40B8-B557-2EC6A45C437F}" type="sibTrans" cxnId="{2558893F-96B8-4E7E-A001-DA6F2E88FF11}">
      <dgm:prSet/>
      <dgm:spPr/>
      <dgm:t>
        <a:bodyPr/>
        <a:lstStyle/>
        <a:p>
          <a:endParaRPr lang="en-US"/>
        </a:p>
      </dgm:t>
    </dgm:pt>
    <dgm:pt modelId="{2002D99A-60FC-49A2-8C04-1FF131861DB4}">
      <dgm:prSet/>
      <dgm:spPr/>
      <dgm:t>
        <a:bodyPr/>
        <a:lstStyle/>
        <a:p>
          <a:pPr algn="l"/>
          <a:r>
            <a:rPr lang="en-US" dirty="0"/>
            <a:t>Retain annual audits and year‑end summaries</a:t>
          </a:r>
        </a:p>
      </dgm:t>
    </dgm:pt>
    <dgm:pt modelId="{03AA19C8-5D88-4EE0-9776-0D144E80C782}" type="parTrans" cxnId="{4F5C0FDD-D769-441F-9106-86FA69832796}">
      <dgm:prSet/>
      <dgm:spPr/>
      <dgm:t>
        <a:bodyPr/>
        <a:lstStyle/>
        <a:p>
          <a:endParaRPr lang="en-US"/>
        </a:p>
      </dgm:t>
    </dgm:pt>
    <dgm:pt modelId="{D54D3498-AE2D-4872-A8ED-765B52C5660D}" type="sibTrans" cxnId="{4F5C0FDD-D769-441F-9106-86FA69832796}">
      <dgm:prSet/>
      <dgm:spPr/>
      <dgm:t>
        <a:bodyPr/>
        <a:lstStyle/>
        <a:p>
          <a:endParaRPr lang="en-US"/>
        </a:p>
      </dgm:t>
    </dgm:pt>
    <dgm:pt modelId="{F41CA246-C25F-4712-8BD7-7635B8BEBCD9}">
      <dgm:prSet/>
      <dgm:spPr/>
      <dgm:t>
        <a:bodyPr/>
        <a:lstStyle/>
        <a:p>
          <a:r>
            <a:rPr lang="en-US"/>
            <a:t>Be</a:t>
          </a:r>
        </a:p>
      </dgm:t>
    </dgm:pt>
    <dgm:pt modelId="{C76F90C2-80C2-4624-A1C4-E62A93B85D2D}" type="parTrans" cxnId="{5991C99D-8AAE-4543-B81D-9C0209DBF013}">
      <dgm:prSet/>
      <dgm:spPr/>
      <dgm:t>
        <a:bodyPr/>
        <a:lstStyle/>
        <a:p>
          <a:endParaRPr lang="en-US"/>
        </a:p>
      </dgm:t>
    </dgm:pt>
    <dgm:pt modelId="{6C36B629-F45F-432D-8FD1-ABAD9B09D17D}" type="sibTrans" cxnId="{5991C99D-8AAE-4543-B81D-9C0209DBF013}">
      <dgm:prSet/>
      <dgm:spPr/>
      <dgm:t>
        <a:bodyPr/>
        <a:lstStyle/>
        <a:p>
          <a:endParaRPr lang="en-US"/>
        </a:p>
      </dgm:t>
    </dgm:pt>
    <dgm:pt modelId="{857A7D21-A00C-4CA8-B837-5EF5FA9097CB}">
      <dgm:prSet/>
      <dgm:spPr/>
      <dgm:t>
        <a:bodyPr/>
        <a:lstStyle/>
        <a:p>
          <a:pPr algn="ctr"/>
          <a:r>
            <a:rPr lang="en-US" dirty="0"/>
            <a:t>Be Compliant</a:t>
          </a:r>
        </a:p>
      </dgm:t>
    </dgm:pt>
    <dgm:pt modelId="{1723D0C9-2138-4D5D-8FE7-C63DE087E46A}" type="parTrans" cxnId="{09A49110-B9BB-43DF-B1FC-E682E1699942}">
      <dgm:prSet/>
      <dgm:spPr/>
      <dgm:t>
        <a:bodyPr/>
        <a:lstStyle/>
        <a:p>
          <a:endParaRPr lang="en-US"/>
        </a:p>
      </dgm:t>
    </dgm:pt>
    <dgm:pt modelId="{517CBB08-7998-4614-846A-3932A0B58DF0}" type="sibTrans" cxnId="{09A49110-B9BB-43DF-B1FC-E682E1699942}">
      <dgm:prSet/>
      <dgm:spPr/>
      <dgm:t>
        <a:bodyPr/>
        <a:lstStyle/>
        <a:p>
          <a:endParaRPr lang="en-US"/>
        </a:p>
      </dgm:t>
    </dgm:pt>
    <dgm:pt modelId="{C0B6D556-62B7-4C19-87EE-1BB113A6B87D}">
      <dgm:prSet/>
      <dgm:spPr/>
      <dgm:t>
        <a:bodyPr/>
        <a:lstStyle/>
        <a:p>
          <a:pPr algn="l"/>
          <a:r>
            <a:rPr lang="en-US" dirty="0"/>
            <a:t>Records should be kept for at least 7 years</a:t>
          </a:r>
        </a:p>
      </dgm:t>
    </dgm:pt>
    <dgm:pt modelId="{7250B429-4CA6-41E5-A564-0265C7F39724}" type="parTrans" cxnId="{B678F71B-873D-414C-B30B-4780F68FDBF8}">
      <dgm:prSet/>
      <dgm:spPr/>
      <dgm:t>
        <a:bodyPr/>
        <a:lstStyle/>
        <a:p>
          <a:endParaRPr lang="en-US"/>
        </a:p>
      </dgm:t>
    </dgm:pt>
    <dgm:pt modelId="{FB327536-11DF-436C-B3B4-E1BC63CDABA7}" type="sibTrans" cxnId="{B678F71B-873D-414C-B30B-4780F68FDBF8}">
      <dgm:prSet/>
      <dgm:spPr/>
      <dgm:t>
        <a:bodyPr/>
        <a:lstStyle/>
        <a:p>
          <a:endParaRPr lang="en-US"/>
        </a:p>
      </dgm:t>
    </dgm:pt>
    <dgm:pt modelId="{35317616-F32A-4BFF-8644-7C3F9D1AA048}">
      <dgm:prSet phldrT="[Text]" phldr="0"/>
      <dgm:spPr/>
      <dgm:t>
        <a:bodyPr/>
        <a:lstStyle/>
        <a:p>
          <a:r>
            <a:rPr lang="en-US" dirty="0"/>
            <a:t>Be</a:t>
          </a:r>
        </a:p>
      </dgm:t>
    </dgm:pt>
    <dgm:pt modelId="{76DE00A9-C3C8-402F-9810-19C5C25F88B4}" type="parTrans" cxnId="{C3DBD1CB-D319-4D04-B5DB-556431B144A1}">
      <dgm:prSet/>
      <dgm:spPr/>
    </dgm:pt>
    <dgm:pt modelId="{AC961A99-5415-4165-9B7F-3ADCAFED95F5}" type="sibTrans" cxnId="{C3DBD1CB-D319-4D04-B5DB-556431B144A1}">
      <dgm:prSet/>
      <dgm:spPr/>
    </dgm:pt>
    <dgm:pt modelId="{0868E6BE-1F24-4483-878D-21A0683F9B32}">
      <dgm:prSet/>
      <dgm:spPr/>
      <dgm:t>
        <a:bodyPr/>
        <a:lstStyle/>
        <a:p>
          <a:r>
            <a:rPr lang="en-US" dirty="0"/>
            <a:t>Be Proactive</a:t>
          </a:r>
        </a:p>
      </dgm:t>
    </dgm:pt>
    <dgm:pt modelId="{28ED1265-0C4F-4058-9420-61EC989C1155}" type="parTrans" cxnId="{2F8474A3-1887-4546-99D3-E764E177D995}">
      <dgm:prSet/>
      <dgm:spPr/>
    </dgm:pt>
    <dgm:pt modelId="{4FE772D1-D40D-4550-A120-BA5394A3A858}" type="sibTrans" cxnId="{2F8474A3-1887-4546-99D3-E764E177D995}">
      <dgm:prSet/>
      <dgm:spPr/>
    </dgm:pt>
    <dgm:pt modelId="{D82F575F-DD4D-4F11-BC30-F0E89C577E4D}">
      <dgm:prSet/>
      <dgm:spPr/>
      <dgm:t>
        <a:bodyPr/>
        <a:lstStyle/>
        <a:p>
          <a:r>
            <a:rPr lang="en-US" dirty="0"/>
            <a:t>secure cash and limit access during events.</a:t>
          </a:r>
        </a:p>
      </dgm:t>
    </dgm:pt>
    <dgm:pt modelId="{0C403A30-20E6-4626-8EDC-CDE44EF6C8D0}" type="parTrans" cxnId="{4BC0162D-B3E2-40A1-9850-83A68918325D}">
      <dgm:prSet/>
      <dgm:spPr/>
      <dgm:t>
        <a:bodyPr/>
        <a:lstStyle/>
        <a:p>
          <a:endParaRPr lang="en-US"/>
        </a:p>
      </dgm:t>
    </dgm:pt>
    <dgm:pt modelId="{0BB2CA3C-EBAD-4482-BCD5-1B94FCAA7ADF}" type="sibTrans" cxnId="{4BC0162D-B3E2-40A1-9850-83A68918325D}">
      <dgm:prSet/>
      <dgm:spPr/>
      <dgm:t>
        <a:bodyPr/>
        <a:lstStyle/>
        <a:p>
          <a:endParaRPr lang="en-US"/>
        </a:p>
      </dgm:t>
    </dgm:pt>
    <dgm:pt modelId="{59B68797-66F4-4A8A-8392-04CC5C53EE30}">
      <dgm:prSet/>
      <dgm:spPr/>
      <dgm:t>
        <a:bodyPr/>
        <a:lstStyle/>
        <a:p>
          <a:pPr algn="l"/>
          <a:endParaRPr lang="en-US" dirty="0"/>
        </a:p>
      </dgm:t>
    </dgm:pt>
    <dgm:pt modelId="{F8922F54-88F9-422A-86CA-13D5A6451894}" type="parTrans" cxnId="{00DDF0F3-44A5-4625-ADE6-398DDBE281AE}">
      <dgm:prSet/>
      <dgm:spPr/>
    </dgm:pt>
    <dgm:pt modelId="{FAAAD243-A463-413C-A9D2-4FA2C6AE8916}" type="sibTrans" cxnId="{00DDF0F3-44A5-4625-ADE6-398DDBE281AE}">
      <dgm:prSet/>
      <dgm:spPr/>
    </dgm:pt>
    <dgm:pt modelId="{DCD00DAA-72D3-46D1-B7D1-564D597AA663}">
      <dgm:prSet/>
      <dgm:spPr/>
      <dgm:t>
        <a:bodyPr/>
        <a:lstStyle/>
        <a:p>
          <a:pPr algn="l"/>
          <a:r>
            <a:rPr lang="en-US" dirty="0"/>
            <a:t>Fundraiser/profit loss form is available for use. </a:t>
          </a:r>
        </a:p>
      </dgm:t>
    </dgm:pt>
    <dgm:pt modelId="{A518555C-FACB-44EC-9D6E-8C3D71BE284A}" type="parTrans" cxnId="{38244B31-3C7F-49D1-B1A3-DA6AC085B10E}">
      <dgm:prSet/>
      <dgm:spPr/>
    </dgm:pt>
    <dgm:pt modelId="{B74A4DF3-B213-4C53-A4BF-C73C8E6E4AFD}" type="sibTrans" cxnId="{38244B31-3C7F-49D1-B1A3-DA6AC085B10E}">
      <dgm:prSet/>
      <dgm:spPr/>
    </dgm:pt>
    <dgm:pt modelId="{244FA4D6-FF3D-4C0F-A9A0-38A856B7AB64}" type="pres">
      <dgm:prSet presAssocID="{BA66A6C6-0990-4B2D-8549-CB528939F552}" presName="Name0" presStyleCnt="0">
        <dgm:presLayoutVars>
          <dgm:dir/>
          <dgm:animLvl val="lvl"/>
          <dgm:resizeHandles val="exact"/>
        </dgm:presLayoutVars>
      </dgm:prSet>
      <dgm:spPr/>
    </dgm:pt>
    <dgm:pt modelId="{D0996256-42F0-444C-9732-A3C6A266BB70}" type="pres">
      <dgm:prSet presAssocID="{04D8B670-3D25-42AD-90DA-B55428CFD3FA}" presName="composite" presStyleCnt="0"/>
      <dgm:spPr/>
    </dgm:pt>
    <dgm:pt modelId="{A6B8BB51-303B-449A-AF76-3A6C982609AA}" type="pres">
      <dgm:prSet presAssocID="{04D8B670-3D25-42AD-90DA-B55428CFD3FA}" presName="parTx" presStyleLbl="alignNode1" presStyleIdx="0" presStyleCnt="5">
        <dgm:presLayoutVars>
          <dgm:chMax val="0"/>
          <dgm:chPref val="0"/>
        </dgm:presLayoutVars>
      </dgm:prSet>
      <dgm:spPr/>
    </dgm:pt>
    <dgm:pt modelId="{13DC664E-7944-41AD-A06F-3FF51F328D10}" type="pres">
      <dgm:prSet presAssocID="{04D8B670-3D25-42AD-90DA-B55428CFD3FA}" presName="desTx" presStyleLbl="alignAccFollowNode1" presStyleIdx="0" presStyleCnt="5">
        <dgm:presLayoutVars/>
      </dgm:prSet>
      <dgm:spPr/>
    </dgm:pt>
    <dgm:pt modelId="{2B698BFF-8E93-48D7-BFE5-BD99EF4E0CEF}" type="pres">
      <dgm:prSet presAssocID="{6A6EBB06-A997-420A-96D1-A88CD6DD157F}" presName="space" presStyleCnt="0"/>
      <dgm:spPr/>
    </dgm:pt>
    <dgm:pt modelId="{25A0A3D9-9374-4507-8BC9-8A31B7D625FA}" type="pres">
      <dgm:prSet presAssocID="{4E652A59-401F-4C86-A5BD-E85AF6FEED8D}" presName="composite" presStyleCnt="0"/>
      <dgm:spPr/>
    </dgm:pt>
    <dgm:pt modelId="{1FE17044-5F6F-4F3E-8380-0134682245D4}" type="pres">
      <dgm:prSet presAssocID="{4E652A59-401F-4C86-A5BD-E85AF6FEED8D}" presName="parTx" presStyleLbl="alignNode1" presStyleIdx="1" presStyleCnt="5">
        <dgm:presLayoutVars>
          <dgm:chMax val="0"/>
          <dgm:chPref val="0"/>
        </dgm:presLayoutVars>
      </dgm:prSet>
      <dgm:spPr/>
    </dgm:pt>
    <dgm:pt modelId="{FC949253-8F60-4276-AAE8-10BED4D9E1B9}" type="pres">
      <dgm:prSet presAssocID="{4E652A59-401F-4C86-A5BD-E85AF6FEED8D}" presName="desTx" presStyleLbl="alignAccFollowNode1" presStyleIdx="1" presStyleCnt="5">
        <dgm:presLayoutVars/>
      </dgm:prSet>
      <dgm:spPr/>
    </dgm:pt>
    <dgm:pt modelId="{C3391EB6-27EC-41DC-BA99-D0FF2C7E46F6}" type="pres">
      <dgm:prSet presAssocID="{812C7D01-7C05-4306-89C6-F81E46285955}" presName="space" presStyleCnt="0"/>
      <dgm:spPr/>
    </dgm:pt>
    <dgm:pt modelId="{82B56A03-32C4-41A0-BD45-F68D2A6EE505}" type="pres">
      <dgm:prSet presAssocID="{74FDB2E6-E764-4D90-A9B5-B5DC64169725}" presName="composite" presStyleCnt="0"/>
      <dgm:spPr/>
    </dgm:pt>
    <dgm:pt modelId="{0FE5B2B4-592A-4D59-B0EF-D2640BC31D1F}" type="pres">
      <dgm:prSet presAssocID="{74FDB2E6-E764-4D90-A9B5-B5DC64169725}" presName="parTx" presStyleLbl="alignNode1" presStyleIdx="2" presStyleCnt="5">
        <dgm:presLayoutVars>
          <dgm:chMax val="0"/>
          <dgm:chPref val="0"/>
        </dgm:presLayoutVars>
      </dgm:prSet>
      <dgm:spPr/>
    </dgm:pt>
    <dgm:pt modelId="{3000E479-0A64-4F7E-A771-7A88CAD3C0EE}" type="pres">
      <dgm:prSet presAssocID="{74FDB2E6-E764-4D90-A9B5-B5DC64169725}" presName="desTx" presStyleLbl="alignAccFollowNode1" presStyleIdx="2" presStyleCnt="5">
        <dgm:presLayoutVars/>
      </dgm:prSet>
      <dgm:spPr/>
    </dgm:pt>
    <dgm:pt modelId="{7EE3391E-3E8F-4DDC-9783-CEC5A2093F09}" type="pres">
      <dgm:prSet presAssocID="{9736E14F-30F4-48B9-8E5E-978D789AD491}" presName="space" presStyleCnt="0"/>
      <dgm:spPr/>
    </dgm:pt>
    <dgm:pt modelId="{8A1C6881-BE45-4DC9-BC33-23E1D63B017C}" type="pres">
      <dgm:prSet presAssocID="{F41CA246-C25F-4712-8BD7-7635B8BEBCD9}" presName="composite" presStyleCnt="0"/>
      <dgm:spPr/>
    </dgm:pt>
    <dgm:pt modelId="{D32D2A17-3635-4138-ABD5-3BC3AE5749ED}" type="pres">
      <dgm:prSet presAssocID="{F41CA246-C25F-4712-8BD7-7635B8BEBCD9}" presName="parTx" presStyleLbl="alignNode1" presStyleIdx="3" presStyleCnt="5">
        <dgm:presLayoutVars>
          <dgm:chMax val="0"/>
          <dgm:chPref val="0"/>
        </dgm:presLayoutVars>
      </dgm:prSet>
      <dgm:spPr/>
    </dgm:pt>
    <dgm:pt modelId="{A6312A14-B1A3-47F0-B26B-BB315B83A2A4}" type="pres">
      <dgm:prSet presAssocID="{F41CA246-C25F-4712-8BD7-7635B8BEBCD9}" presName="desTx" presStyleLbl="alignAccFollowNode1" presStyleIdx="3" presStyleCnt="5">
        <dgm:presLayoutVars/>
      </dgm:prSet>
      <dgm:spPr/>
    </dgm:pt>
    <dgm:pt modelId="{D5DD8EA5-691F-4FBC-87FC-67B54CB151F3}" type="pres">
      <dgm:prSet presAssocID="{6C36B629-F45F-432D-8FD1-ABAD9B09D17D}" presName="space" presStyleCnt="0"/>
      <dgm:spPr/>
    </dgm:pt>
    <dgm:pt modelId="{502287DD-0991-49B5-9B5A-9CAA27529118}" type="pres">
      <dgm:prSet presAssocID="{35317616-F32A-4BFF-8644-7C3F9D1AA048}" presName="composite" presStyleCnt="0"/>
      <dgm:spPr/>
    </dgm:pt>
    <dgm:pt modelId="{B796A12B-416C-463F-B4D5-B13BE14DDF1E}" type="pres">
      <dgm:prSet presAssocID="{35317616-F32A-4BFF-8644-7C3F9D1AA048}" presName="parTx" presStyleLbl="alignNode1" presStyleIdx="4" presStyleCnt="5">
        <dgm:presLayoutVars>
          <dgm:chMax val="0"/>
          <dgm:chPref val="0"/>
        </dgm:presLayoutVars>
      </dgm:prSet>
      <dgm:spPr/>
    </dgm:pt>
    <dgm:pt modelId="{3A70791E-F5AD-413E-A0ED-FBA595EA61CC}" type="pres">
      <dgm:prSet presAssocID="{35317616-F32A-4BFF-8644-7C3F9D1AA048}" presName="desTx" presStyleLbl="alignAccFollowNode1" presStyleIdx="4" presStyleCnt="5">
        <dgm:presLayoutVars/>
      </dgm:prSet>
      <dgm:spPr/>
    </dgm:pt>
  </dgm:ptLst>
  <dgm:cxnLst>
    <dgm:cxn modelId="{B8BD2607-4DC8-430E-9DD6-FE277309CC0B}" srcId="{BA66A6C6-0990-4B2D-8549-CB528939F552}" destId="{74FDB2E6-E764-4D90-A9B5-B5DC64169725}" srcOrd="2" destOrd="0" parTransId="{5928A99C-FAF6-4841-A985-A0CEA078D335}" sibTransId="{9736E14F-30F4-48B9-8E5E-978D789AD491}"/>
    <dgm:cxn modelId="{EA3C5E09-CC65-4E77-A088-6512079046BC}" srcId="{BA66A6C6-0990-4B2D-8549-CB528939F552}" destId="{04D8B670-3D25-42AD-90DA-B55428CFD3FA}" srcOrd="0" destOrd="0" parTransId="{2DF94E98-9016-48D0-A513-164F078C8592}" sibTransId="{6A6EBB06-A997-420A-96D1-A88CD6DD157F}"/>
    <dgm:cxn modelId="{09A49110-B9BB-43DF-B1FC-E682E1699942}" srcId="{F41CA246-C25F-4712-8BD7-7635B8BEBCD9}" destId="{857A7D21-A00C-4CA8-B837-5EF5FA9097CB}" srcOrd="0" destOrd="0" parTransId="{1723D0C9-2138-4D5D-8FE7-C63DE087E46A}" sibTransId="{517CBB08-7998-4614-846A-3932A0B58DF0}"/>
    <dgm:cxn modelId="{041F1711-46A2-41DE-A917-9DC116B5DE0F}" type="presOf" srcId="{35317616-F32A-4BFF-8644-7C3F9D1AA048}" destId="{B796A12B-416C-463F-B4D5-B13BE14DDF1E}" srcOrd="0" destOrd="0" presId="urn:microsoft.com/office/officeart/2016/7/layout/HorizontalActionList"/>
    <dgm:cxn modelId="{B678F71B-873D-414C-B30B-4780F68FDBF8}" srcId="{857A7D21-A00C-4CA8-B837-5EF5FA9097CB}" destId="{C0B6D556-62B7-4C19-87EE-1BB113A6B87D}" srcOrd="0" destOrd="0" parTransId="{7250B429-4CA6-41E5-A564-0265C7F39724}" sibTransId="{FB327536-11DF-436C-B3B4-E1BC63CDABA7}"/>
    <dgm:cxn modelId="{91593E27-331F-4274-85CF-529962A4C990}" type="presOf" srcId="{DCD00DAA-72D3-46D1-B7D1-564D597AA663}" destId="{FC949253-8F60-4276-AAE8-10BED4D9E1B9}" srcOrd="0" destOrd="3" presId="urn:microsoft.com/office/officeart/2016/7/layout/HorizontalActionList"/>
    <dgm:cxn modelId="{4BC0162D-B3E2-40A1-9850-83A68918325D}" srcId="{0868E6BE-1F24-4483-878D-21A0683F9B32}" destId="{D82F575F-DD4D-4F11-BC30-F0E89C577E4D}" srcOrd="0" destOrd="0" parTransId="{0C403A30-20E6-4626-8EDC-CDE44EF6C8D0}" sibTransId="{0BB2CA3C-EBAD-4482-BCD5-1B94FCAA7ADF}"/>
    <dgm:cxn modelId="{CDC7912D-FD42-499A-B329-067E4B4E26BF}" type="presOf" srcId="{59B68797-66F4-4A8A-8392-04CC5C53EE30}" destId="{FC949253-8F60-4276-AAE8-10BED4D9E1B9}" srcOrd="0" destOrd="2" presId="urn:microsoft.com/office/officeart/2016/7/layout/HorizontalActionList"/>
    <dgm:cxn modelId="{38244B31-3C7F-49D1-B1A3-DA6AC085B10E}" srcId="{53CBDE3E-89B6-47C3-AD3D-8B709A57A202}" destId="{DCD00DAA-72D3-46D1-B7D1-564D597AA663}" srcOrd="2" destOrd="0" parTransId="{A518555C-FACB-44EC-9D6E-8C3D71BE284A}" sibTransId="{B74A4DF3-B213-4C53-A4BF-C73C8E6E4AFD}"/>
    <dgm:cxn modelId="{CA872932-9FF9-4B85-8902-03BF004CD2D5}" type="presOf" srcId="{857A7D21-A00C-4CA8-B837-5EF5FA9097CB}" destId="{A6312A14-B1A3-47F0-B26B-BB315B83A2A4}" srcOrd="0" destOrd="0" presId="urn:microsoft.com/office/officeart/2016/7/layout/HorizontalActionList"/>
    <dgm:cxn modelId="{79512033-5BD1-4674-8EEF-FD9115C62B8F}" srcId="{4E652A59-401F-4C86-A5BD-E85AF6FEED8D}" destId="{53CBDE3E-89B6-47C3-AD3D-8B709A57A202}" srcOrd="0" destOrd="0" parTransId="{1900F13F-BBBC-4AD0-A0D8-CB28BD86DBD4}" sibTransId="{67F32366-CB0C-4439-8D44-412D12FA4FB2}"/>
    <dgm:cxn modelId="{1DA36735-3879-49F8-A408-CE090315D4BE}" type="presOf" srcId="{D29FF9CB-155C-44D5-A3BA-4214A111CAC3}" destId="{13DC664E-7944-41AD-A06F-3FF51F328D10}" srcOrd="0" destOrd="1" presId="urn:microsoft.com/office/officeart/2016/7/layout/HorizontalActionList"/>
    <dgm:cxn modelId="{2558893F-96B8-4E7E-A001-DA6F2E88FF11}" srcId="{74FDB2E6-E764-4D90-A9B5-B5DC64169725}" destId="{6FCCC9C7-4F0F-4CF8-8796-DC65A8222593}" srcOrd="0" destOrd="0" parTransId="{BE7A56F0-FE6B-4AF0-9807-9802FD8214F5}" sibTransId="{3383C206-1477-40B8-B557-2EC6A45C437F}"/>
    <dgm:cxn modelId="{9733AF44-5352-4B56-8DA9-DD2D672F0751}" srcId="{BA66A6C6-0990-4B2D-8549-CB528939F552}" destId="{4E652A59-401F-4C86-A5BD-E85AF6FEED8D}" srcOrd="1" destOrd="0" parTransId="{27D7EB53-A951-46D3-8D59-ED3289A2CB87}" sibTransId="{812C7D01-7C05-4306-89C6-F81E46285955}"/>
    <dgm:cxn modelId="{2FB3A94F-5F20-4804-A850-15FE24E67E63}" type="presOf" srcId="{2002D99A-60FC-49A2-8C04-1FF131861DB4}" destId="{3000E479-0A64-4F7E-A771-7A88CAD3C0EE}" srcOrd="0" destOrd="1" presId="urn:microsoft.com/office/officeart/2016/7/layout/HorizontalActionList"/>
    <dgm:cxn modelId="{F5CBF16F-C66D-4338-9F1A-473AB3694ECE}" type="presOf" srcId="{BA66A6C6-0990-4B2D-8549-CB528939F552}" destId="{244FA4D6-FF3D-4C0F-A9A0-38A856B7AB64}" srcOrd="0" destOrd="0" presId="urn:microsoft.com/office/officeart/2016/7/layout/HorizontalActionList"/>
    <dgm:cxn modelId="{F27AE976-9052-4D51-A45C-392139799CBB}" srcId="{04D8B670-3D25-42AD-90DA-B55428CFD3FA}" destId="{03E607BE-28BA-4DAB-8B6C-1E9D1974042B}" srcOrd="0" destOrd="0" parTransId="{7386ECF2-6393-4417-BB75-ECFDF63EDC39}" sibTransId="{3976AE36-B5A2-49B5-9F97-1E50D7804830}"/>
    <dgm:cxn modelId="{FA54D557-C527-4BF7-B90F-8D0632F07F9E}" type="presOf" srcId="{03E607BE-28BA-4DAB-8B6C-1E9D1974042B}" destId="{13DC664E-7944-41AD-A06F-3FF51F328D10}" srcOrd="0" destOrd="0" presId="urn:microsoft.com/office/officeart/2016/7/layout/HorizontalActionList"/>
    <dgm:cxn modelId="{B098557E-894C-4C56-AA2C-C5F7E09A8F8A}" type="presOf" srcId="{F41CA246-C25F-4712-8BD7-7635B8BEBCD9}" destId="{D32D2A17-3635-4138-ABD5-3BC3AE5749ED}" srcOrd="0" destOrd="0" presId="urn:microsoft.com/office/officeart/2016/7/layout/HorizontalActionList"/>
    <dgm:cxn modelId="{5991C99D-8AAE-4543-B81D-9C0209DBF013}" srcId="{BA66A6C6-0990-4B2D-8549-CB528939F552}" destId="{F41CA246-C25F-4712-8BD7-7635B8BEBCD9}" srcOrd="3" destOrd="0" parTransId="{C76F90C2-80C2-4624-A1C4-E62A93B85D2D}" sibTransId="{6C36B629-F45F-432D-8FD1-ABAD9B09D17D}"/>
    <dgm:cxn modelId="{2F8474A3-1887-4546-99D3-E764E177D995}" srcId="{35317616-F32A-4BFF-8644-7C3F9D1AA048}" destId="{0868E6BE-1F24-4483-878D-21A0683F9B32}" srcOrd="0" destOrd="0" parTransId="{28ED1265-0C4F-4058-9420-61EC989C1155}" sibTransId="{4FE772D1-D40D-4550-A120-BA5394A3A858}"/>
    <dgm:cxn modelId="{694791A5-7508-4018-9469-8B217BB9A7C0}" srcId="{53CBDE3E-89B6-47C3-AD3D-8B709A57A202}" destId="{4906C188-CD0F-4A92-882E-F1D206D2F82D}" srcOrd="0" destOrd="0" parTransId="{C6FCC2E4-6E8A-47F4-BF5E-0BFF57D1D6A9}" sibTransId="{4C94D19A-D516-4E58-BE9D-DB3A3FE71E4C}"/>
    <dgm:cxn modelId="{B27D8BA7-1B9C-4294-A81B-A82D64709114}" type="presOf" srcId="{4E652A59-401F-4C86-A5BD-E85AF6FEED8D}" destId="{1FE17044-5F6F-4F3E-8380-0134682245D4}" srcOrd="0" destOrd="0" presId="urn:microsoft.com/office/officeart/2016/7/layout/HorizontalActionList"/>
    <dgm:cxn modelId="{CE2925AE-6AFC-464E-A87C-8BEBD4B5F88B}" type="presOf" srcId="{4906C188-CD0F-4A92-882E-F1D206D2F82D}" destId="{FC949253-8F60-4276-AAE8-10BED4D9E1B9}" srcOrd="0" destOrd="1" presId="urn:microsoft.com/office/officeart/2016/7/layout/HorizontalActionList"/>
    <dgm:cxn modelId="{066806B3-D5C1-478A-A5E2-E116B3FC6C1D}" srcId="{03E607BE-28BA-4DAB-8B6C-1E9D1974042B}" destId="{D29FF9CB-155C-44D5-A3BA-4214A111CAC3}" srcOrd="0" destOrd="0" parTransId="{64C3D2EB-7562-4D46-8CE4-C66A51E9F122}" sibTransId="{0771475A-9521-4E19-A712-2961131659E9}"/>
    <dgm:cxn modelId="{6863AAB8-9E42-4A56-9B92-FE1437F102DC}" type="presOf" srcId="{6FCCC9C7-4F0F-4CF8-8796-DC65A8222593}" destId="{3000E479-0A64-4F7E-A771-7A88CAD3C0EE}" srcOrd="0" destOrd="0" presId="urn:microsoft.com/office/officeart/2016/7/layout/HorizontalActionList"/>
    <dgm:cxn modelId="{5B01FEBA-2EFD-48F9-9D9E-56F4A6BEAA7C}" type="presOf" srcId="{0868E6BE-1F24-4483-878D-21A0683F9B32}" destId="{3A70791E-F5AD-413E-A0ED-FBA595EA61CC}" srcOrd="0" destOrd="0" presId="urn:microsoft.com/office/officeart/2016/7/layout/HorizontalActionList"/>
    <dgm:cxn modelId="{C3DBD1CB-D319-4D04-B5DB-556431B144A1}" srcId="{BA66A6C6-0990-4B2D-8549-CB528939F552}" destId="{35317616-F32A-4BFF-8644-7C3F9D1AA048}" srcOrd="4" destOrd="0" parTransId="{76DE00A9-C3C8-402F-9810-19C5C25F88B4}" sibTransId="{AC961A99-5415-4165-9B7F-3ADCAFED95F5}"/>
    <dgm:cxn modelId="{6607CEDA-3824-4375-B852-C67BC1B9458C}" type="presOf" srcId="{74FDB2E6-E764-4D90-A9B5-B5DC64169725}" destId="{0FE5B2B4-592A-4D59-B0EF-D2640BC31D1F}" srcOrd="0" destOrd="0" presId="urn:microsoft.com/office/officeart/2016/7/layout/HorizontalActionList"/>
    <dgm:cxn modelId="{AE4895DC-B6E1-47B3-BC0A-925D59E7801B}" type="presOf" srcId="{04D8B670-3D25-42AD-90DA-B55428CFD3FA}" destId="{A6B8BB51-303B-449A-AF76-3A6C982609AA}" srcOrd="0" destOrd="0" presId="urn:microsoft.com/office/officeart/2016/7/layout/HorizontalActionList"/>
    <dgm:cxn modelId="{4F5C0FDD-D769-441F-9106-86FA69832796}" srcId="{6FCCC9C7-4F0F-4CF8-8796-DC65A8222593}" destId="{2002D99A-60FC-49A2-8C04-1FF131861DB4}" srcOrd="0" destOrd="0" parTransId="{03AA19C8-5D88-4EE0-9776-0D144E80C782}" sibTransId="{D54D3498-AE2D-4872-A8ED-765B52C5660D}"/>
    <dgm:cxn modelId="{9E2DA8E3-C538-4393-A1D7-DF77BF6322C2}" type="presOf" srcId="{C0B6D556-62B7-4C19-87EE-1BB113A6B87D}" destId="{A6312A14-B1A3-47F0-B26B-BB315B83A2A4}" srcOrd="0" destOrd="1" presId="urn:microsoft.com/office/officeart/2016/7/layout/HorizontalActionList"/>
    <dgm:cxn modelId="{7153CFEB-7988-4E7B-BD3A-157E68081933}" type="presOf" srcId="{53CBDE3E-89B6-47C3-AD3D-8B709A57A202}" destId="{FC949253-8F60-4276-AAE8-10BED4D9E1B9}" srcOrd="0" destOrd="0" presId="urn:microsoft.com/office/officeart/2016/7/layout/HorizontalActionList"/>
    <dgm:cxn modelId="{A637E0ED-8CA8-4FB4-8E58-52D5E2EEDD6F}" type="presOf" srcId="{D82F575F-DD4D-4F11-BC30-F0E89C577E4D}" destId="{3A70791E-F5AD-413E-A0ED-FBA595EA61CC}" srcOrd="0" destOrd="1" presId="urn:microsoft.com/office/officeart/2016/7/layout/HorizontalActionList"/>
    <dgm:cxn modelId="{00DDF0F3-44A5-4625-ADE6-398DDBE281AE}" srcId="{53CBDE3E-89B6-47C3-AD3D-8B709A57A202}" destId="{59B68797-66F4-4A8A-8392-04CC5C53EE30}" srcOrd="1" destOrd="0" parTransId="{F8922F54-88F9-422A-86CA-13D5A6451894}" sibTransId="{FAAAD243-A463-413C-A9D2-4FA2C6AE8916}"/>
    <dgm:cxn modelId="{43D02B9C-2687-4108-858C-B6428AEAF845}" type="presParOf" srcId="{244FA4D6-FF3D-4C0F-A9A0-38A856B7AB64}" destId="{D0996256-42F0-444C-9732-A3C6A266BB70}" srcOrd="0" destOrd="0" presId="urn:microsoft.com/office/officeart/2016/7/layout/HorizontalActionList"/>
    <dgm:cxn modelId="{9141BB2D-13DE-4C4C-A55F-EC816F1E7CE6}" type="presParOf" srcId="{D0996256-42F0-444C-9732-A3C6A266BB70}" destId="{A6B8BB51-303B-449A-AF76-3A6C982609AA}" srcOrd="0" destOrd="0" presId="urn:microsoft.com/office/officeart/2016/7/layout/HorizontalActionList"/>
    <dgm:cxn modelId="{50E640D6-C424-49CD-BA1E-D1638B7A5EE2}" type="presParOf" srcId="{D0996256-42F0-444C-9732-A3C6A266BB70}" destId="{13DC664E-7944-41AD-A06F-3FF51F328D10}" srcOrd="1" destOrd="0" presId="urn:microsoft.com/office/officeart/2016/7/layout/HorizontalActionList"/>
    <dgm:cxn modelId="{4B6416FC-E630-4177-9738-29DC3DDD9E0C}" type="presParOf" srcId="{244FA4D6-FF3D-4C0F-A9A0-38A856B7AB64}" destId="{2B698BFF-8E93-48D7-BFE5-BD99EF4E0CEF}" srcOrd="1" destOrd="0" presId="urn:microsoft.com/office/officeart/2016/7/layout/HorizontalActionList"/>
    <dgm:cxn modelId="{09C5D53F-4D33-4713-BD47-8AABD96FD09D}" type="presParOf" srcId="{244FA4D6-FF3D-4C0F-A9A0-38A856B7AB64}" destId="{25A0A3D9-9374-4507-8BC9-8A31B7D625FA}" srcOrd="2" destOrd="0" presId="urn:microsoft.com/office/officeart/2016/7/layout/HorizontalActionList"/>
    <dgm:cxn modelId="{56CFCF96-A9BD-4E48-B58E-FE47E557EC95}" type="presParOf" srcId="{25A0A3D9-9374-4507-8BC9-8A31B7D625FA}" destId="{1FE17044-5F6F-4F3E-8380-0134682245D4}" srcOrd="0" destOrd="0" presId="urn:microsoft.com/office/officeart/2016/7/layout/HorizontalActionList"/>
    <dgm:cxn modelId="{2186708E-FD58-45AE-ABD0-3ABE002C53AE}" type="presParOf" srcId="{25A0A3D9-9374-4507-8BC9-8A31B7D625FA}" destId="{FC949253-8F60-4276-AAE8-10BED4D9E1B9}" srcOrd="1" destOrd="0" presId="urn:microsoft.com/office/officeart/2016/7/layout/HorizontalActionList"/>
    <dgm:cxn modelId="{F6353DD1-8BE2-4156-8D27-3FA7AF974B4D}" type="presParOf" srcId="{244FA4D6-FF3D-4C0F-A9A0-38A856B7AB64}" destId="{C3391EB6-27EC-41DC-BA99-D0FF2C7E46F6}" srcOrd="3" destOrd="0" presId="urn:microsoft.com/office/officeart/2016/7/layout/HorizontalActionList"/>
    <dgm:cxn modelId="{86C244C5-B0F8-4D9A-B532-2AB89AD95852}" type="presParOf" srcId="{244FA4D6-FF3D-4C0F-A9A0-38A856B7AB64}" destId="{82B56A03-32C4-41A0-BD45-F68D2A6EE505}" srcOrd="4" destOrd="0" presId="urn:microsoft.com/office/officeart/2016/7/layout/HorizontalActionList"/>
    <dgm:cxn modelId="{B4A1FD47-36C7-4EE6-B386-D8E77F2F2B51}" type="presParOf" srcId="{82B56A03-32C4-41A0-BD45-F68D2A6EE505}" destId="{0FE5B2B4-592A-4D59-B0EF-D2640BC31D1F}" srcOrd="0" destOrd="0" presId="urn:microsoft.com/office/officeart/2016/7/layout/HorizontalActionList"/>
    <dgm:cxn modelId="{BF2C78F1-41C0-40B6-BDBE-4365F8B4DC39}" type="presParOf" srcId="{82B56A03-32C4-41A0-BD45-F68D2A6EE505}" destId="{3000E479-0A64-4F7E-A771-7A88CAD3C0EE}" srcOrd="1" destOrd="0" presId="urn:microsoft.com/office/officeart/2016/7/layout/HorizontalActionList"/>
    <dgm:cxn modelId="{EDAF4047-0F9E-45CB-88DE-862FF46D80A6}" type="presParOf" srcId="{244FA4D6-FF3D-4C0F-A9A0-38A856B7AB64}" destId="{7EE3391E-3E8F-4DDC-9783-CEC5A2093F09}" srcOrd="5" destOrd="0" presId="urn:microsoft.com/office/officeart/2016/7/layout/HorizontalActionList"/>
    <dgm:cxn modelId="{A1602598-4DBB-4D99-BCDF-92DBABFE0EE3}" type="presParOf" srcId="{244FA4D6-FF3D-4C0F-A9A0-38A856B7AB64}" destId="{8A1C6881-BE45-4DC9-BC33-23E1D63B017C}" srcOrd="6" destOrd="0" presId="urn:microsoft.com/office/officeart/2016/7/layout/HorizontalActionList"/>
    <dgm:cxn modelId="{236E3AB0-F662-423C-B8B5-FD97F57777C0}" type="presParOf" srcId="{8A1C6881-BE45-4DC9-BC33-23E1D63B017C}" destId="{D32D2A17-3635-4138-ABD5-3BC3AE5749ED}" srcOrd="0" destOrd="0" presId="urn:microsoft.com/office/officeart/2016/7/layout/HorizontalActionList"/>
    <dgm:cxn modelId="{EABDE448-F527-4AB1-AB6F-F37C22061248}" type="presParOf" srcId="{8A1C6881-BE45-4DC9-BC33-23E1D63B017C}" destId="{A6312A14-B1A3-47F0-B26B-BB315B83A2A4}" srcOrd="1" destOrd="0" presId="urn:microsoft.com/office/officeart/2016/7/layout/HorizontalActionList"/>
    <dgm:cxn modelId="{596BBC2B-67A6-47AA-8B0F-BA804C0F4CF5}" type="presParOf" srcId="{244FA4D6-FF3D-4C0F-A9A0-38A856B7AB64}" destId="{D5DD8EA5-691F-4FBC-87FC-67B54CB151F3}" srcOrd="7" destOrd="0" presId="urn:microsoft.com/office/officeart/2016/7/layout/HorizontalActionList"/>
    <dgm:cxn modelId="{F59FB905-68F9-4E70-A947-4B83D99B2FDF}" type="presParOf" srcId="{244FA4D6-FF3D-4C0F-A9A0-38A856B7AB64}" destId="{502287DD-0991-49B5-9B5A-9CAA27529118}" srcOrd="8" destOrd="0" presId="urn:microsoft.com/office/officeart/2016/7/layout/HorizontalActionList"/>
    <dgm:cxn modelId="{9316ED85-DDB5-4706-9CCB-4418C870BE60}" type="presParOf" srcId="{502287DD-0991-49B5-9B5A-9CAA27529118}" destId="{B796A12B-416C-463F-B4D5-B13BE14DDF1E}" srcOrd="0" destOrd="0" presId="urn:microsoft.com/office/officeart/2016/7/layout/HorizontalActionList"/>
    <dgm:cxn modelId="{04B6218A-9407-4AA7-9EDA-720CCD8FDF07}" type="presParOf" srcId="{502287DD-0991-49B5-9B5A-9CAA27529118}" destId="{3A70791E-F5AD-413E-A0ED-FBA595EA61CC}" srcOrd="1" destOrd="0" presId="urn:microsoft.com/office/officeart/2016/7/layout/HorizontalAction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3472672-A688-4BE5-81AF-FDC57EDAFB3B}" type="doc">
      <dgm:prSet loTypeId="urn:microsoft.com/office/officeart/2016/7/layout/VerticalSolidActionList" loCatId="List" qsTypeId="urn:microsoft.com/office/officeart/2005/8/quickstyle/simple1#128" qsCatId="simple" csTypeId="urn:microsoft.com/office/officeart/2005/8/colors/colorful1#9" csCatId="colorful" phldr="1"/>
      <dgm:spPr/>
      <dgm:t>
        <a:bodyPr/>
        <a:lstStyle/>
        <a:p>
          <a:endParaRPr lang="en-US"/>
        </a:p>
      </dgm:t>
    </dgm:pt>
    <dgm:pt modelId="{5189E2D3-FD6C-400A-B483-C0B11446B0B5}">
      <dgm:prSet/>
      <dgm:spPr/>
      <dgm:t>
        <a:bodyPr/>
        <a:lstStyle/>
        <a:p>
          <a:r>
            <a:rPr lang="en-US" dirty="0"/>
            <a:t>Maintain</a:t>
          </a:r>
        </a:p>
      </dgm:t>
    </dgm:pt>
    <dgm:pt modelId="{F9DBBE6A-FD6A-4211-B9A0-E63679D678ED}" type="parTrans" cxnId="{55232415-2539-4A20-8C8E-D5175928AD14}">
      <dgm:prSet/>
      <dgm:spPr/>
      <dgm:t>
        <a:bodyPr/>
        <a:lstStyle/>
        <a:p>
          <a:endParaRPr lang="en-US"/>
        </a:p>
      </dgm:t>
    </dgm:pt>
    <dgm:pt modelId="{BA97DE66-39A7-4427-AFFB-2B638D6CF3AD}" type="sibTrans" cxnId="{55232415-2539-4A20-8C8E-D5175928AD14}">
      <dgm:prSet/>
      <dgm:spPr/>
      <dgm:t>
        <a:bodyPr/>
        <a:lstStyle/>
        <a:p>
          <a:endParaRPr lang="en-US"/>
        </a:p>
      </dgm:t>
    </dgm:pt>
    <dgm:pt modelId="{21ED6D9F-7A7B-45F3-B4E2-109C1BFCEC1F}">
      <dgm:prSet/>
      <dgm:spPr/>
      <dgm:t>
        <a:bodyPr/>
        <a:lstStyle/>
        <a:p>
          <a:endParaRPr lang="en-US" dirty="0"/>
        </a:p>
      </dgm:t>
    </dgm:pt>
    <dgm:pt modelId="{8886929D-70D8-402C-8215-B3AB9D677385}" type="parTrans" cxnId="{C502F2D9-E720-4982-A982-36A3C9115DFF}">
      <dgm:prSet/>
      <dgm:spPr/>
      <dgm:t>
        <a:bodyPr/>
        <a:lstStyle/>
        <a:p>
          <a:endParaRPr lang="en-US"/>
        </a:p>
      </dgm:t>
    </dgm:pt>
    <dgm:pt modelId="{9EA8FAFD-84FA-46F8-B8A3-6836AFEA6EE4}" type="sibTrans" cxnId="{C502F2D9-E720-4982-A982-36A3C9115DFF}">
      <dgm:prSet/>
      <dgm:spPr/>
      <dgm:t>
        <a:bodyPr/>
        <a:lstStyle/>
        <a:p>
          <a:endParaRPr lang="en-US"/>
        </a:p>
      </dgm:t>
    </dgm:pt>
    <dgm:pt modelId="{C5FE8FCF-01A8-4B95-9E2E-936FC2807A8E}">
      <dgm:prSet/>
      <dgm:spPr/>
      <dgm:t>
        <a:bodyPr/>
        <a:lstStyle/>
        <a:p>
          <a:r>
            <a:rPr lang="en-US" dirty="0"/>
            <a:t>Keep</a:t>
          </a:r>
        </a:p>
      </dgm:t>
    </dgm:pt>
    <dgm:pt modelId="{F9CA4EE8-5DE7-4630-82A5-257B56F12D1D}" type="parTrans" cxnId="{68FF0019-C5D0-44AF-AFE2-CF876948C696}">
      <dgm:prSet/>
      <dgm:spPr/>
      <dgm:t>
        <a:bodyPr/>
        <a:lstStyle/>
        <a:p>
          <a:endParaRPr lang="en-US"/>
        </a:p>
      </dgm:t>
    </dgm:pt>
    <dgm:pt modelId="{5BA84579-7BDF-4E4E-87ED-D07484C50A46}" type="sibTrans" cxnId="{68FF0019-C5D0-44AF-AFE2-CF876948C696}">
      <dgm:prSet/>
      <dgm:spPr/>
      <dgm:t>
        <a:bodyPr/>
        <a:lstStyle/>
        <a:p>
          <a:endParaRPr lang="en-US"/>
        </a:p>
      </dgm:t>
    </dgm:pt>
    <dgm:pt modelId="{A3A8F74C-5AAB-4167-AC74-E1BD0F099F9B}">
      <dgm:prSet/>
      <dgm:spPr/>
      <dgm:t>
        <a:bodyPr/>
        <a:lstStyle/>
        <a:p>
          <a:endParaRPr lang="en-US" dirty="0"/>
        </a:p>
      </dgm:t>
    </dgm:pt>
    <dgm:pt modelId="{B98EB325-4A6D-47A9-B197-0C14D84B5E91}" type="parTrans" cxnId="{84E438F7-7436-4E11-962D-8D94DD548FC2}">
      <dgm:prSet/>
      <dgm:spPr/>
      <dgm:t>
        <a:bodyPr/>
        <a:lstStyle/>
        <a:p>
          <a:endParaRPr lang="en-US"/>
        </a:p>
      </dgm:t>
    </dgm:pt>
    <dgm:pt modelId="{38D4CA0B-F135-4040-A2FB-10584F03FA2D}" type="sibTrans" cxnId="{84E438F7-7436-4E11-962D-8D94DD548FC2}">
      <dgm:prSet/>
      <dgm:spPr/>
      <dgm:t>
        <a:bodyPr/>
        <a:lstStyle/>
        <a:p>
          <a:endParaRPr lang="en-US"/>
        </a:p>
      </dgm:t>
    </dgm:pt>
    <dgm:pt modelId="{4EEEF6E1-6C8E-486E-BB59-D428CBEC1386}">
      <dgm:prSet/>
      <dgm:spPr/>
      <dgm:t>
        <a:bodyPr/>
        <a:lstStyle/>
        <a:p>
          <a:r>
            <a:rPr lang="en-US"/>
            <a:t>Require</a:t>
          </a:r>
        </a:p>
      </dgm:t>
    </dgm:pt>
    <dgm:pt modelId="{A182CD9C-652C-4202-9C08-1FC500C2BF3F}" type="parTrans" cxnId="{E2907705-118E-48A6-8050-CA38E861A9DF}">
      <dgm:prSet/>
      <dgm:spPr/>
      <dgm:t>
        <a:bodyPr/>
        <a:lstStyle/>
        <a:p>
          <a:endParaRPr lang="en-US"/>
        </a:p>
      </dgm:t>
    </dgm:pt>
    <dgm:pt modelId="{DF249E74-1268-4816-A7AE-C1FAA6421CF4}" type="sibTrans" cxnId="{E2907705-118E-48A6-8050-CA38E861A9DF}">
      <dgm:prSet/>
      <dgm:spPr/>
      <dgm:t>
        <a:bodyPr/>
        <a:lstStyle/>
        <a:p>
          <a:endParaRPr lang="en-US"/>
        </a:p>
      </dgm:t>
    </dgm:pt>
    <dgm:pt modelId="{C9C5BD54-7456-45F0-BC35-BC0A29906104}">
      <dgm:prSet/>
      <dgm:spPr/>
      <dgm:t>
        <a:bodyPr/>
        <a:lstStyle/>
        <a:p>
          <a:r>
            <a:rPr lang="en-US" dirty="0"/>
            <a:t>Require appropriate documentation for expenditures and reimbursements.</a:t>
          </a:r>
        </a:p>
      </dgm:t>
    </dgm:pt>
    <dgm:pt modelId="{7B3AA57A-8076-44DB-90D2-9A12FA104707}" type="parTrans" cxnId="{3A7BCC9A-6B7F-4A1D-B4D6-AE97CCFCF445}">
      <dgm:prSet/>
      <dgm:spPr/>
      <dgm:t>
        <a:bodyPr/>
        <a:lstStyle/>
        <a:p>
          <a:endParaRPr lang="en-US"/>
        </a:p>
      </dgm:t>
    </dgm:pt>
    <dgm:pt modelId="{91C1F47F-1AD2-45A8-B692-344BEA2F1F9D}" type="sibTrans" cxnId="{3A7BCC9A-6B7F-4A1D-B4D6-AE97CCFCF445}">
      <dgm:prSet/>
      <dgm:spPr/>
      <dgm:t>
        <a:bodyPr/>
        <a:lstStyle/>
        <a:p>
          <a:endParaRPr lang="en-US"/>
        </a:p>
      </dgm:t>
    </dgm:pt>
    <dgm:pt modelId="{69FDC348-5CCC-49E9-B2F8-8DC8049FC042}">
      <dgm:prSet/>
      <dgm:spPr/>
      <dgm:t>
        <a:bodyPr/>
        <a:lstStyle/>
        <a:p>
          <a:r>
            <a:rPr lang="en-US"/>
            <a:t>Use</a:t>
          </a:r>
        </a:p>
      </dgm:t>
    </dgm:pt>
    <dgm:pt modelId="{8CC4B983-5739-4CA0-821C-81C39B697F23}" type="parTrans" cxnId="{3257949C-B7B0-4052-B62F-5796DF373135}">
      <dgm:prSet/>
      <dgm:spPr/>
      <dgm:t>
        <a:bodyPr/>
        <a:lstStyle/>
        <a:p>
          <a:endParaRPr lang="en-US"/>
        </a:p>
      </dgm:t>
    </dgm:pt>
    <dgm:pt modelId="{883B3701-D3E7-4091-A22E-4CC17EA6CF05}" type="sibTrans" cxnId="{3257949C-B7B0-4052-B62F-5796DF373135}">
      <dgm:prSet/>
      <dgm:spPr/>
      <dgm:t>
        <a:bodyPr/>
        <a:lstStyle/>
        <a:p>
          <a:endParaRPr lang="en-US"/>
        </a:p>
      </dgm:t>
    </dgm:pt>
    <dgm:pt modelId="{41F8B140-BF59-4372-9A4E-205B09935158}">
      <dgm:prSet/>
      <dgm:spPr/>
      <dgm:t>
        <a:bodyPr/>
        <a:lstStyle/>
        <a:p>
          <a:r>
            <a:rPr lang="en-US" dirty="0"/>
            <a:t>Use Booster Club funds to support the student program – not individuals.</a:t>
          </a:r>
        </a:p>
      </dgm:t>
    </dgm:pt>
    <dgm:pt modelId="{8F1D0C79-1E5C-4DCD-A777-CED92D143EB7}" type="parTrans" cxnId="{7D517611-1B9F-4471-98EE-597162CFE0B4}">
      <dgm:prSet/>
      <dgm:spPr/>
      <dgm:t>
        <a:bodyPr/>
        <a:lstStyle/>
        <a:p>
          <a:endParaRPr lang="en-US"/>
        </a:p>
      </dgm:t>
    </dgm:pt>
    <dgm:pt modelId="{B0FBC5D8-CF70-4641-9C0D-EC8795E2CDA5}" type="sibTrans" cxnId="{7D517611-1B9F-4471-98EE-597162CFE0B4}">
      <dgm:prSet/>
      <dgm:spPr/>
      <dgm:t>
        <a:bodyPr/>
        <a:lstStyle/>
        <a:p>
          <a:endParaRPr lang="en-US"/>
        </a:p>
      </dgm:t>
    </dgm:pt>
    <dgm:pt modelId="{AB59BEBD-CC0F-44BA-9A70-5F1011676366}">
      <dgm:prSet/>
      <dgm:spPr/>
      <dgm:t>
        <a:bodyPr/>
        <a:lstStyle/>
        <a:p>
          <a:r>
            <a:rPr lang="en-US"/>
            <a:t>Maintain</a:t>
          </a:r>
        </a:p>
      </dgm:t>
    </dgm:pt>
    <dgm:pt modelId="{6693641F-59EA-4CF9-AA4F-1F28DDE36246}" type="parTrans" cxnId="{DF633689-79AF-4F12-BD70-18205904AF2E}">
      <dgm:prSet/>
      <dgm:spPr/>
      <dgm:t>
        <a:bodyPr/>
        <a:lstStyle/>
        <a:p>
          <a:endParaRPr lang="en-US"/>
        </a:p>
      </dgm:t>
    </dgm:pt>
    <dgm:pt modelId="{5A9FDB5F-6202-42E6-9F2B-86A6BB703CE2}" type="sibTrans" cxnId="{DF633689-79AF-4F12-BD70-18205904AF2E}">
      <dgm:prSet/>
      <dgm:spPr/>
      <dgm:t>
        <a:bodyPr/>
        <a:lstStyle/>
        <a:p>
          <a:endParaRPr lang="en-US"/>
        </a:p>
      </dgm:t>
    </dgm:pt>
    <dgm:pt modelId="{94DF7B66-B59D-436F-A524-41EECDB17961}">
      <dgm:prSet/>
      <dgm:spPr/>
      <dgm:t>
        <a:bodyPr/>
        <a:lstStyle/>
        <a:p>
          <a:r>
            <a:rPr lang="en-US" dirty="0"/>
            <a:t>Maintain bank statements, receipts financial reports, and other supporting documentation.</a:t>
          </a:r>
        </a:p>
      </dgm:t>
    </dgm:pt>
    <dgm:pt modelId="{B833F5A4-AD73-48C8-963A-FE9760DC2D67}" type="parTrans" cxnId="{2061DA9E-92F8-42C9-BEC9-46014B4DD263}">
      <dgm:prSet/>
      <dgm:spPr/>
      <dgm:t>
        <a:bodyPr/>
        <a:lstStyle/>
        <a:p>
          <a:endParaRPr lang="en-US"/>
        </a:p>
      </dgm:t>
    </dgm:pt>
    <dgm:pt modelId="{2E9CA388-6541-4833-B7EC-DCADEDE585D0}" type="sibTrans" cxnId="{2061DA9E-92F8-42C9-BEC9-46014B4DD263}">
      <dgm:prSet/>
      <dgm:spPr/>
      <dgm:t>
        <a:bodyPr/>
        <a:lstStyle/>
        <a:p>
          <a:endParaRPr lang="en-US"/>
        </a:p>
      </dgm:t>
    </dgm:pt>
    <dgm:pt modelId="{C6E8793B-7E75-45EE-ADF0-0843A482C9A1}">
      <dgm:prSet/>
      <dgm:spPr/>
      <dgm:t>
        <a:bodyPr/>
        <a:lstStyle/>
        <a:p>
          <a:r>
            <a:rPr lang="en-US"/>
            <a:t>Follow</a:t>
          </a:r>
        </a:p>
      </dgm:t>
    </dgm:pt>
    <dgm:pt modelId="{15C07F33-C414-4C1F-9876-CEE87E8EC4AA}" type="parTrans" cxnId="{4D8D8224-1DB7-460E-B293-4A5B3F61F125}">
      <dgm:prSet/>
      <dgm:spPr/>
      <dgm:t>
        <a:bodyPr/>
        <a:lstStyle/>
        <a:p>
          <a:endParaRPr lang="en-US"/>
        </a:p>
      </dgm:t>
    </dgm:pt>
    <dgm:pt modelId="{936A4C0C-C565-4055-B009-9FF9F1659F1C}" type="sibTrans" cxnId="{4D8D8224-1DB7-460E-B293-4A5B3F61F125}">
      <dgm:prSet/>
      <dgm:spPr/>
      <dgm:t>
        <a:bodyPr/>
        <a:lstStyle/>
        <a:p>
          <a:endParaRPr lang="en-US"/>
        </a:p>
      </dgm:t>
    </dgm:pt>
    <dgm:pt modelId="{A75B5727-0390-4BAF-B5DB-EAD01C0EDDC9}">
      <dgm:prSet/>
      <dgm:spPr/>
      <dgm:t>
        <a:bodyPr/>
        <a:lstStyle/>
        <a:p>
          <a:r>
            <a:rPr lang="en-US"/>
            <a:t>Follow the Booster Club’s bylaws and established financial procedures. </a:t>
          </a:r>
        </a:p>
      </dgm:t>
    </dgm:pt>
    <dgm:pt modelId="{EE54826F-8B50-463B-9872-9AEE8B95BD37}" type="parTrans" cxnId="{59B6AA56-BF3E-464F-A441-B120BAC93104}">
      <dgm:prSet/>
      <dgm:spPr/>
      <dgm:t>
        <a:bodyPr/>
        <a:lstStyle/>
        <a:p>
          <a:endParaRPr lang="en-US"/>
        </a:p>
      </dgm:t>
    </dgm:pt>
    <dgm:pt modelId="{2605B3AA-6956-4A7A-BCB9-21972EB62D6B}" type="sibTrans" cxnId="{59B6AA56-BF3E-464F-A441-B120BAC93104}">
      <dgm:prSet/>
      <dgm:spPr/>
      <dgm:t>
        <a:bodyPr/>
        <a:lstStyle/>
        <a:p>
          <a:endParaRPr lang="en-US"/>
        </a:p>
      </dgm:t>
    </dgm:pt>
    <dgm:pt modelId="{7EE17ACF-5E5B-4141-A81B-574270178917}">
      <dgm:prSet/>
      <dgm:spPr/>
      <dgm:t>
        <a:bodyPr/>
        <a:lstStyle/>
        <a:p>
          <a:pPr>
            <a:buNone/>
          </a:pPr>
          <a:r>
            <a:rPr lang="en-US" b="0" i="0" dirty="0"/>
            <a:t>Periodic financial statements itemizing all receipts, expenditures and meeting minutes should be made available to the general club membership and kept on file at the school.</a:t>
          </a:r>
          <a:endParaRPr lang="en-US" dirty="0"/>
        </a:p>
      </dgm:t>
    </dgm:pt>
    <dgm:pt modelId="{2748E6E1-5AD3-47CC-BB46-DB36A56B1F40}" type="parTrans" cxnId="{4D2EA39F-506D-4244-B182-549900711E62}">
      <dgm:prSet/>
      <dgm:spPr/>
      <dgm:t>
        <a:bodyPr/>
        <a:lstStyle/>
        <a:p>
          <a:endParaRPr lang="en-US"/>
        </a:p>
      </dgm:t>
    </dgm:pt>
    <dgm:pt modelId="{1CD01339-4805-4A89-92CC-39100289666F}" type="sibTrans" cxnId="{4D2EA39F-506D-4244-B182-549900711E62}">
      <dgm:prSet/>
      <dgm:spPr/>
      <dgm:t>
        <a:bodyPr/>
        <a:lstStyle/>
        <a:p>
          <a:endParaRPr lang="en-US"/>
        </a:p>
      </dgm:t>
    </dgm:pt>
    <dgm:pt modelId="{98157222-3CEF-4A34-8CCB-F2FCD9863D14}">
      <dgm:prSet/>
      <dgm:spPr/>
      <dgm:t>
        <a:bodyPr/>
        <a:lstStyle/>
        <a:p>
          <a:r>
            <a:rPr lang="en-US" b="0" i="0" baseline="0" dirty="0"/>
            <a:t>transparent, accurate financial records</a:t>
          </a:r>
          <a:r>
            <a:rPr lang="en-US" b="0" dirty="0"/>
            <a:t>.</a:t>
          </a:r>
        </a:p>
      </dgm:t>
    </dgm:pt>
    <dgm:pt modelId="{2C67D700-4B8E-4CF8-A20E-D0D6EB5738DD}" type="parTrans" cxnId="{6CB2F67A-38CA-4CF2-966A-EA0DA725D171}">
      <dgm:prSet/>
      <dgm:spPr/>
      <dgm:t>
        <a:bodyPr/>
        <a:lstStyle/>
        <a:p>
          <a:endParaRPr lang="en-US"/>
        </a:p>
      </dgm:t>
    </dgm:pt>
    <dgm:pt modelId="{CE8E58B5-CF98-4634-850C-BD1EA2330870}" type="sibTrans" cxnId="{6CB2F67A-38CA-4CF2-966A-EA0DA725D171}">
      <dgm:prSet/>
      <dgm:spPr/>
      <dgm:t>
        <a:bodyPr/>
        <a:lstStyle/>
        <a:p>
          <a:endParaRPr lang="en-US"/>
        </a:p>
      </dgm:t>
    </dgm:pt>
    <dgm:pt modelId="{094F2DE6-4693-4F21-AFBC-DDC74A4907E4}">
      <dgm:prSet phldrT="[Text]" phldr="0"/>
      <dgm:spPr/>
      <dgm:t>
        <a:bodyPr/>
        <a:lstStyle/>
        <a:p>
          <a:r>
            <a:rPr lang="en-US" dirty="0"/>
            <a:t>Require</a:t>
          </a:r>
        </a:p>
      </dgm:t>
    </dgm:pt>
    <dgm:pt modelId="{3C0646C7-A4BA-4E68-852A-2F859A379E2B}" type="parTrans" cxnId="{67DDB490-FE64-4177-B8F2-857D3B85DC03}">
      <dgm:prSet/>
      <dgm:spPr/>
      <dgm:t>
        <a:bodyPr/>
        <a:lstStyle/>
        <a:p>
          <a:endParaRPr lang="en-US"/>
        </a:p>
      </dgm:t>
    </dgm:pt>
    <dgm:pt modelId="{AC909D2A-425A-485F-ABC2-11ED038E278C}" type="sibTrans" cxnId="{67DDB490-FE64-4177-B8F2-857D3B85DC03}">
      <dgm:prSet/>
      <dgm:spPr/>
      <dgm:t>
        <a:bodyPr/>
        <a:lstStyle/>
        <a:p>
          <a:endParaRPr lang="en-US"/>
        </a:p>
      </dgm:t>
    </dgm:pt>
    <dgm:pt modelId="{0B0CA8E3-1E47-44FC-AE48-3C39078D9CE8}">
      <dgm:prSet/>
      <dgm:spPr/>
      <dgm:t>
        <a:bodyPr/>
        <a:lstStyle/>
        <a:p>
          <a:r>
            <a:rPr lang="en-US" b="0" dirty="0"/>
            <a:t>No cash prizes, cash incentives, or gift cards be given to students.</a:t>
          </a:r>
        </a:p>
      </dgm:t>
    </dgm:pt>
    <dgm:pt modelId="{710EDD39-494B-4620-9802-2E9D4BC0B7E0}" type="parTrans" cxnId="{5E3C3A04-D63E-4BF3-8703-B2DA85FA7E37}">
      <dgm:prSet/>
      <dgm:spPr/>
      <dgm:t>
        <a:bodyPr/>
        <a:lstStyle/>
        <a:p>
          <a:endParaRPr lang="en-US"/>
        </a:p>
      </dgm:t>
    </dgm:pt>
    <dgm:pt modelId="{606B8A81-55E6-41E7-A80F-ED556D5EAC84}" type="sibTrans" cxnId="{5E3C3A04-D63E-4BF3-8703-B2DA85FA7E37}">
      <dgm:prSet/>
      <dgm:spPr/>
      <dgm:t>
        <a:bodyPr/>
        <a:lstStyle/>
        <a:p>
          <a:endParaRPr lang="en-US"/>
        </a:p>
      </dgm:t>
    </dgm:pt>
    <dgm:pt modelId="{5A19DC0B-0A2A-4DC4-A5AD-916B0AC74BCE}">
      <dgm:prSet phldrT="[Text]" phldr="0"/>
      <dgm:spPr/>
      <dgm:t>
        <a:bodyPr/>
        <a:lstStyle/>
        <a:p>
          <a:r>
            <a:rPr lang="en-US" dirty="0"/>
            <a:t>Use</a:t>
          </a:r>
        </a:p>
      </dgm:t>
    </dgm:pt>
    <dgm:pt modelId="{66787FE6-BD09-4E2F-9756-64251A52B40D}" type="parTrans" cxnId="{04D38503-06D5-48B6-93D8-883801FA1661}">
      <dgm:prSet/>
      <dgm:spPr/>
      <dgm:t>
        <a:bodyPr/>
        <a:lstStyle/>
        <a:p>
          <a:endParaRPr lang="en-US"/>
        </a:p>
      </dgm:t>
    </dgm:pt>
    <dgm:pt modelId="{AF3973D7-BE6E-4B87-8194-DFECFF99490B}" type="sibTrans" cxnId="{04D38503-06D5-48B6-93D8-883801FA1661}">
      <dgm:prSet/>
      <dgm:spPr/>
      <dgm:t>
        <a:bodyPr/>
        <a:lstStyle/>
        <a:p>
          <a:endParaRPr lang="en-US"/>
        </a:p>
      </dgm:t>
    </dgm:pt>
    <dgm:pt modelId="{9FF56B61-5A95-4BD4-B8AF-675CE9416B5E}">
      <dgm:prSet/>
      <dgm:spPr/>
      <dgm:t>
        <a:bodyPr/>
        <a:lstStyle/>
        <a:p>
          <a:r>
            <a:rPr lang="en-US" dirty="0"/>
            <a:t>Fair and transparent practices when selecting vendors.</a:t>
          </a:r>
        </a:p>
      </dgm:t>
    </dgm:pt>
    <dgm:pt modelId="{C47ADEED-DC42-407C-8FE8-B099FDA94496}" type="parTrans" cxnId="{89BEF0A5-B943-44C1-8D69-45C1ADF2751B}">
      <dgm:prSet/>
      <dgm:spPr/>
      <dgm:t>
        <a:bodyPr/>
        <a:lstStyle/>
        <a:p>
          <a:endParaRPr lang="en-US"/>
        </a:p>
      </dgm:t>
    </dgm:pt>
    <dgm:pt modelId="{F463E169-0621-42C9-A5ED-C50189DDDA55}" type="sibTrans" cxnId="{89BEF0A5-B943-44C1-8D69-45C1ADF2751B}">
      <dgm:prSet/>
      <dgm:spPr/>
      <dgm:t>
        <a:bodyPr/>
        <a:lstStyle/>
        <a:p>
          <a:endParaRPr lang="en-US"/>
        </a:p>
      </dgm:t>
    </dgm:pt>
    <dgm:pt modelId="{82F360F5-1597-47B5-97B6-2BE161549AAE}" type="pres">
      <dgm:prSet presAssocID="{53472672-A688-4BE5-81AF-FDC57EDAFB3B}" presName="Name0" presStyleCnt="0">
        <dgm:presLayoutVars>
          <dgm:dir/>
          <dgm:animLvl val="lvl"/>
          <dgm:resizeHandles val="exact"/>
        </dgm:presLayoutVars>
      </dgm:prSet>
      <dgm:spPr/>
    </dgm:pt>
    <dgm:pt modelId="{40436DC1-1951-44FD-8196-9D3D4F94E35E}" type="pres">
      <dgm:prSet presAssocID="{5189E2D3-FD6C-400A-B483-C0B11446B0B5}" presName="linNode" presStyleCnt="0"/>
      <dgm:spPr/>
    </dgm:pt>
    <dgm:pt modelId="{CD91D3D9-FBAF-43B4-92A4-C855A5CCDF80}" type="pres">
      <dgm:prSet presAssocID="{5189E2D3-FD6C-400A-B483-C0B11446B0B5}" presName="parentText" presStyleLbl="alignNode1" presStyleIdx="0" presStyleCnt="8">
        <dgm:presLayoutVars>
          <dgm:chMax val="1"/>
          <dgm:bulletEnabled/>
        </dgm:presLayoutVars>
      </dgm:prSet>
      <dgm:spPr/>
    </dgm:pt>
    <dgm:pt modelId="{423F184C-5D99-4638-87F5-DCD2EFF2A482}" type="pres">
      <dgm:prSet presAssocID="{5189E2D3-FD6C-400A-B483-C0B11446B0B5}" presName="descendantText" presStyleLbl="alignAccFollowNode1" presStyleIdx="0" presStyleCnt="8">
        <dgm:presLayoutVars>
          <dgm:bulletEnabled/>
        </dgm:presLayoutVars>
      </dgm:prSet>
      <dgm:spPr/>
    </dgm:pt>
    <dgm:pt modelId="{1B0D17A0-E815-47AB-838E-28FAB9E7D5D7}" type="pres">
      <dgm:prSet presAssocID="{BA97DE66-39A7-4427-AFFB-2B638D6CF3AD}" presName="sp" presStyleCnt="0"/>
      <dgm:spPr/>
    </dgm:pt>
    <dgm:pt modelId="{AE2BE58B-11BE-4394-A462-E0AD2790F401}" type="pres">
      <dgm:prSet presAssocID="{C5FE8FCF-01A8-4B95-9E2E-936FC2807A8E}" presName="linNode" presStyleCnt="0"/>
      <dgm:spPr/>
    </dgm:pt>
    <dgm:pt modelId="{7CAD1739-4365-4615-A231-7FF4715C97E4}" type="pres">
      <dgm:prSet presAssocID="{C5FE8FCF-01A8-4B95-9E2E-936FC2807A8E}" presName="parentText" presStyleLbl="alignNode1" presStyleIdx="1" presStyleCnt="8">
        <dgm:presLayoutVars>
          <dgm:chMax val="1"/>
          <dgm:bulletEnabled/>
        </dgm:presLayoutVars>
      </dgm:prSet>
      <dgm:spPr/>
    </dgm:pt>
    <dgm:pt modelId="{1EE33B18-32A9-470B-94E8-C31F6D97FD39}" type="pres">
      <dgm:prSet presAssocID="{C5FE8FCF-01A8-4B95-9E2E-936FC2807A8E}" presName="descendantText" presStyleLbl="alignAccFollowNode1" presStyleIdx="1" presStyleCnt="8">
        <dgm:presLayoutVars>
          <dgm:bulletEnabled/>
        </dgm:presLayoutVars>
      </dgm:prSet>
      <dgm:spPr/>
    </dgm:pt>
    <dgm:pt modelId="{97B69020-80CF-4B9B-A171-D71FEFFDD681}" type="pres">
      <dgm:prSet presAssocID="{5BA84579-7BDF-4E4E-87ED-D07484C50A46}" presName="sp" presStyleCnt="0"/>
      <dgm:spPr/>
    </dgm:pt>
    <dgm:pt modelId="{93C5969F-2D25-481B-A172-023B3CF58B04}" type="pres">
      <dgm:prSet presAssocID="{4EEEF6E1-6C8E-486E-BB59-D428CBEC1386}" presName="linNode" presStyleCnt="0"/>
      <dgm:spPr/>
    </dgm:pt>
    <dgm:pt modelId="{AF5A2137-8ABE-4C24-AB72-E7839B9F11C1}" type="pres">
      <dgm:prSet presAssocID="{4EEEF6E1-6C8E-486E-BB59-D428CBEC1386}" presName="parentText" presStyleLbl="alignNode1" presStyleIdx="2" presStyleCnt="8">
        <dgm:presLayoutVars>
          <dgm:chMax val="1"/>
          <dgm:bulletEnabled/>
        </dgm:presLayoutVars>
      </dgm:prSet>
      <dgm:spPr/>
    </dgm:pt>
    <dgm:pt modelId="{FAF41457-33CF-4048-AAAC-BFD5A551B094}" type="pres">
      <dgm:prSet presAssocID="{4EEEF6E1-6C8E-486E-BB59-D428CBEC1386}" presName="descendantText" presStyleLbl="alignAccFollowNode1" presStyleIdx="2" presStyleCnt="8">
        <dgm:presLayoutVars>
          <dgm:bulletEnabled/>
        </dgm:presLayoutVars>
      </dgm:prSet>
      <dgm:spPr/>
    </dgm:pt>
    <dgm:pt modelId="{5D4B5508-E2FB-415E-BA8F-E6E863BA6A58}" type="pres">
      <dgm:prSet presAssocID="{DF249E74-1268-4816-A7AE-C1FAA6421CF4}" presName="sp" presStyleCnt="0"/>
      <dgm:spPr/>
    </dgm:pt>
    <dgm:pt modelId="{B64261C8-61F7-4305-888D-3CC3E7B5F196}" type="pres">
      <dgm:prSet presAssocID="{69FDC348-5CCC-49E9-B2F8-8DC8049FC042}" presName="linNode" presStyleCnt="0"/>
      <dgm:spPr/>
    </dgm:pt>
    <dgm:pt modelId="{567B9F14-A807-4DB0-A5AF-ACD1F0B23B00}" type="pres">
      <dgm:prSet presAssocID="{69FDC348-5CCC-49E9-B2F8-8DC8049FC042}" presName="parentText" presStyleLbl="alignNode1" presStyleIdx="3" presStyleCnt="8">
        <dgm:presLayoutVars>
          <dgm:chMax val="1"/>
          <dgm:bulletEnabled/>
        </dgm:presLayoutVars>
      </dgm:prSet>
      <dgm:spPr/>
    </dgm:pt>
    <dgm:pt modelId="{DB08BD0B-D66A-4561-9395-385C6422A704}" type="pres">
      <dgm:prSet presAssocID="{69FDC348-5CCC-49E9-B2F8-8DC8049FC042}" presName="descendantText" presStyleLbl="alignAccFollowNode1" presStyleIdx="3" presStyleCnt="8">
        <dgm:presLayoutVars>
          <dgm:bulletEnabled/>
        </dgm:presLayoutVars>
      </dgm:prSet>
      <dgm:spPr/>
    </dgm:pt>
    <dgm:pt modelId="{9DD34D8F-1354-40C5-ACC8-23FBA24E3058}" type="pres">
      <dgm:prSet presAssocID="{883B3701-D3E7-4091-A22E-4CC17EA6CF05}" presName="sp" presStyleCnt="0"/>
      <dgm:spPr/>
    </dgm:pt>
    <dgm:pt modelId="{9F1B1154-E2E2-4979-9996-4B4AE75187D0}" type="pres">
      <dgm:prSet presAssocID="{AB59BEBD-CC0F-44BA-9A70-5F1011676366}" presName="linNode" presStyleCnt="0"/>
      <dgm:spPr/>
    </dgm:pt>
    <dgm:pt modelId="{E37AB7D3-A51C-468E-8FBA-A35B0F30DC95}" type="pres">
      <dgm:prSet presAssocID="{AB59BEBD-CC0F-44BA-9A70-5F1011676366}" presName="parentText" presStyleLbl="alignNode1" presStyleIdx="4" presStyleCnt="8">
        <dgm:presLayoutVars>
          <dgm:chMax val="1"/>
          <dgm:bulletEnabled/>
        </dgm:presLayoutVars>
      </dgm:prSet>
      <dgm:spPr/>
    </dgm:pt>
    <dgm:pt modelId="{DDCBB1B9-D42F-442C-B762-A02D249F6FA4}" type="pres">
      <dgm:prSet presAssocID="{AB59BEBD-CC0F-44BA-9A70-5F1011676366}" presName="descendantText" presStyleLbl="alignAccFollowNode1" presStyleIdx="4" presStyleCnt="8">
        <dgm:presLayoutVars>
          <dgm:bulletEnabled/>
        </dgm:presLayoutVars>
      </dgm:prSet>
      <dgm:spPr/>
    </dgm:pt>
    <dgm:pt modelId="{A6483B1A-4742-499B-A829-4D8B2F17F82E}" type="pres">
      <dgm:prSet presAssocID="{5A9FDB5F-6202-42E6-9F2B-86A6BB703CE2}" presName="sp" presStyleCnt="0"/>
      <dgm:spPr/>
    </dgm:pt>
    <dgm:pt modelId="{B8BAB009-52B0-4560-8219-11269A764B74}" type="pres">
      <dgm:prSet presAssocID="{C6E8793B-7E75-45EE-ADF0-0843A482C9A1}" presName="linNode" presStyleCnt="0"/>
      <dgm:spPr/>
    </dgm:pt>
    <dgm:pt modelId="{1BD4E934-8082-4E59-886C-2D286594663B}" type="pres">
      <dgm:prSet presAssocID="{C6E8793B-7E75-45EE-ADF0-0843A482C9A1}" presName="parentText" presStyleLbl="alignNode1" presStyleIdx="5" presStyleCnt="8">
        <dgm:presLayoutVars>
          <dgm:chMax val="1"/>
          <dgm:bulletEnabled/>
        </dgm:presLayoutVars>
      </dgm:prSet>
      <dgm:spPr/>
    </dgm:pt>
    <dgm:pt modelId="{EB767ED9-E86A-48DB-94F6-1C8FAC5A5CDC}" type="pres">
      <dgm:prSet presAssocID="{C6E8793B-7E75-45EE-ADF0-0843A482C9A1}" presName="descendantText" presStyleLbl="alignAccFollowNode1" presStyleIdx="5" presStyleCnt="8">
        <dgm:presLayoutVars>
          <dgm:bulletEnabled/>
        </dgm:presLayoutVars>
      </dgm:prSet>
      <dgm:spPr/>
    </dgm:pt>
    <dgm:pt modelId="{5D9CCAA9-05C0-4AFC-A206-936AA1F0D1D9}" type="pres">
      <dgm:prSet presAssocID="{936A4C0C-C565-4055-B009-9FF9F1659F1C}" presName="sp" presStyleCnt="0"/>
      <dgm:spPr/>
    </dgm:pt>
    <dgm:pt modelId="{CB62D362-2E2D-4BC7-BFA7-CAB3B00B1CDB}" type="pres">
      <dgm:prSet presAssocID="{094F2DE6-4693-4F21-AFBC-DDC74A4907E4}" presName="linNode" presStyleCnt="0"/>
      <dgm:spPr/>
    </dgm:pt>
    <dgm:pt modelId="{57973B11-47CC-4A79-A889-2E5B93B73060}" type="pres">
      <dgm:prSet presAssocID="{094F2DE6-4693-4F21-AFBC-DDC74A4907E4}" presName="parentText" presStyleLbl="alignNode1" presStyleIdx="6" presStyleCnt="8">
        <dgm:presLayoutVars>
          <dgm:chMax val="1"/>
          <dgm:bulletEnabled/>
        </dgm:presLayoutVars>
      </dgm:prSet>
      <dgm:spPr/>
    </dgm:pt>
    <dgm:pt modelId="{9E0ABAB1-98F6-46EE-AA58-64CF5963B77F}" type="pres">
      <dgm:prSet presAssocID="{094F2DE6-4693-4F21-AFBC-DDC74A4907E4}" presName="descendantText" presStyleLbl="alignAccFollowNode1" presStyleIdx="6" presStyleCnt="8">
        <dgm:presLayoutVars>
          <dgm:bulletEnabled/>
        </dgm:presLayoutVars>
      </dgm:prSet>
      <dgm:spPr/>
    </dgm:pt>
    <dgm:pt modelId="{5C93C131-E275-4F14-BD75-EE3A26A3C7E7}" type="pres">
      <dgm:prSet presAssocID="{AC909D2A-425A-485F-ABC2-11ED038E278C}" presName="sp" presStyleCnt="0"/>
      <dgm:spPr/>
    </dgm:pt>
    <dgm:pt modelId="{5B5D6870-CD62-4B45-BEA0-E766264D75CA}" type="pres">
      <dgm:prSet presAssocID="{5A19DC0B-0A2A-4DC4-A5AD-916B0AC74BCE}" presName="linNode" presStyleCnt="0"/>
      <dgm:spPr/>
    </dgm:pt>
    <dgm:pt modelId="{632ED73D-FCFB-4637-9231-4EA65FB2FD46}" type="pres">
      <dgm:prSet presAssocID="{5A19DC0B-0A2A-4DC4-A5AD-916B0AC74BCE}" presName="parentText" presStyleLbl="alignNode1" presStyleIdx="7" presStyleCnt="8">
        <dgm:presLayoutVars>
          <dgm:chMax val="1"/>
          <dgm:bulletEnabled/>
        </dgm:presLayoutVars>
      </dgm:prSet>
      <dgm:spPr/>
    </dgm:pt>
    <dgm:pt modelId="{4ED7DAC1-A497-43D1-92C8-03D7D36D8C5C}" type="pres">
      <dgm:prSet presAssocID="{5A19DC0B-0A2A-4DC4-A5AD-916B0AC74BCE}" presName="descendantText" presStyleLbl="alignAccFollowNode1" presStyleIdx="7" presStyleCnt="8">
        <dgm:presLayoutVars>
          <dgm:bulletEnabled/>
        </dgm:presLayoutVars>
      </dgm:prSet>
      <dgm:spPr/>
    </dgm:pt>
  </dgm:ptLst>
  <dgm:cxnLst>
    <dgm:cxn modelId="{04D38503-06D5-48B6-93D8-883801FA1661}" srcId="{53472672-A688-4BE5-81AF-FDC57EDAFB3B}" destId="{5A19DC0B-0A2A-4DC4-A5AD-916B0AC74BCE}" srcOrd="7" destOrd="0" parTransId="{66787FE6-BD09-4E2F-9756-64251A52B40D}" sibTransId="{AF3973D7-BE6E-4B87-8194-DFECFF99490B}"/>
    <dgm:cxn modelId="{5E3C3A04-D63E-4BF3-8703-B2DA85FA7E37}" srcId="{094F2DE6-4693-4F21-AFBC-DDC74A4907E4}" destId="{0B0CA8E3-1E47-44FC-AE48-3C39078D9CE8}" srcOrd="0" destOrd="0" parTransId="{710EDD39-494B-4620-9802-2E9D4BC0B7E0}" sibTransId="{606B8A81-55E6-41E7-A80F-ED556D5EAC84}"/>
    <dgm:cxn modelId="{E2907705-118E-48A6-8050-CA38E861A9DF}" srcId="{53472672-A688-4BE5-81AF-FDC57EDAFB3B}" destId="{4EEEF6E1-6C8E-486E-BB59-D428CBEC1386}" srcOrd="2" destOrd="0" parTransId="{A182CD9C-652C-4202-9C08-1FC500C2BF3F}" sibTransId="{DF249E74-1268-4816-A7AE-C1FAA6421CF4}"/>
    <dgm:cxn modelId="{31248E0F-8EB2-4086-A083-EFCDFD91AA43}" type="presOf" srcId="{C9C5BD54-7456-45F0-BC35-BC0A29906104}" destId="{FAF41457-33CF-4048-AAAC-BFD5A551B094}" srcOrd="0" destOrd="0" presId="urn:microsoft.com/office/officeart/2016/7/layout/VerticalSolidActionList"/>
    <dgm:cxn modelId="{7D517611-1B9F-4471-98EE-597162CFE0B4}" srcId="{69FDC348-5CCC-49E9-B2F8-8DC8049FC042}" destId="{41F8B140-BF59-4372-9A4E-205B09935158}" srcOrd="0" destOrd="0" parTransId="{8F1D0C79-1E5C-4DCD-A777-CED92D143EB7}" sibTransId="{B0FBC5D8-CF70-4641-9C0D-EC8795E2CDA5}"/>
    <dgm:cxn modelId="{0DA60012-D9F5-4351-99AC-734918AC7197}" type="presOf" srcId="{94DF7B66-B59D-436F-A524-41EECDB17961}" destId="{DDCBB1B9-D42F-442C-B762-A02D249F6FA4}" srcOrd="0" destOrd="0" presId="urn:microsoft.com/office/officeart/2016/7/layout/VerticalSolidActionList"/>
    <dgm:cxn modelId="{55232415-2539-4A20-8C8E-D5175928AD14}" srcId="{53472672-A688-4BE5-81AF-FDC57EDAFB3B}" destId="{5189E2D3-FD6C-400A-B483-C0B11446B0B5}" srcOrd="0" destOrd="0" parTransId="{F9DBBE6A-FD6A-4211-B9A0-E63679D678ED}" sibTransId="{BA97DE66-39A7-4427-AFFB-2B638D6CF3AD}"/>
    <dgm:cxn modelId="{B3719417-C6D4-487A-AB00-47CC21431300}" type="presOf" srcId="{53472672-A688-4BE5-81AF-FDC57EDAFB3B}" destId="{82F360F5-1597-47B5-97B6-2BE161549AAE}" srcOrd="0" destOrd="0" presId="urn:microsoft.com/office/officeart/2016/7/layout/VerticalSolidActionList"/>
    <dgm:cxn modelId="{68FF0019-C5D0-44AF-AFE2-CF876948C696}" srcId="{53472672-A688-4BE5-81AF-FDC57EDAFB3B}" destId="{C5FE8FCF-01A8-4B95-9E2E-936FC2807A8E}" srcOrd="1" destOrd="0" parTransId="{F9CA4EE8-5DE7-4630-82A5-257B56F12D1D}" sibTransId="{5BA84579-7BDF-4E4E-87ED-D07484C50A46}"/>
    <dgm:cxn modelId="{02B3C421-0DA3-4117-AF13-B49A3EEE6E0C}" type="presOf" srcId="{5A19DC0B-0A2A-4DC4-A5AD-916B0AC74BCE}" destId="{632ED73D-FCFB-4637-9231-4EA65FB2FD46}" srcOrd="0" destOrd="0" presId="urn:microsoft.com/office/officeart/2016/7/layout/VerticalSolidActionList"/>
    <dgm:cxn modelId="{4D8D8224-1DB7-460E-B293-4A5B3F61F125}" srcId="{53472672-A688-4BE5-81AF-FDC57EDAFB3B}" destId="{C6E8793B-7E75-45EE-ADF0-0843A482C9A1}" srcOrd="5" destOrd="0" parTransId="{15C07F33-C414-4C1F-9876-CEE87E8EC4AA}" sibTransId="{936A4C0C-C565-4055-B009-9FF9F1659F1C}"/>
    <dgm:cxn modelId="{BF60D429-8421-48E1-B544-8ABC02035E7D}" type="presOf" srcId="{21ED6D9F-7A7B-45F3-B4E2-109C1BFCEC1F}" destId="{423F184C-5D99-4638-87F5-DCD2EFF2A482}" srcOrd="0" destOrd="0" presId="urn:microsoft.com/office/officeart/2016/7/layout/VerticalSolidActionList"/>
    <dgm:cxn modelId="{31455D2A-F51B-4236-8BB9-63D44B920D60}" type="presOf" srcId="{C6E8793B-7E75-45EE-ADF0-0843A482C9A1}" destId="{1BD4E934-8082-4E59-886C-2D286594663B}" srcOrd="0" destOrd="0" presId="urn:microsoft.com/office/officeart/2016/7/layout/VerticalSolidActionList"/>
    <dgm:cxn modelId="{FA7EB075-DA24-4129-AAD8-049A4FF0521B}" type="presOf" srcId="{094F2DE6-4693-4F21-AFBC-DDC74A4907E4}" destId="{57973B11-47CC-4A79-A889-2E5B93B73060}" srcOrd="0" destOrd="0" presId="urn:microsoft.com/office/officeart/2016/7/layout/VerticalSolidActionList"/>
    <dgm:cxn modelId="{59B6AA56-BF3E-464F-A441-B120BAC93104}" srcId="{C6E8793B-7E75-45EE-ADF0-0843A482C9A1}" destId="{A75B5727-0390-4BAF-B5DB-EAD01C0EDDC9}" srcOrd="0" destOrd="0" parTransId="{EE54826F-8B50-463B-9872-9AEE8B95BD37}" sibTransId="{2605B3AA-6956-4A7A-BCB9-21972EB62D6B}"/>
    <dgm:cxn modelId="{951BCF5A-C378-435F-B54D-B7DCBB6EAA40}" type="presOf" srcId="{7EE17ACF-5E5B-4141-A81B-574270178917}" destId="{423F184C-5D99-4638-87F5-DCD2EFF2A482}" srcOrd="0" destOrd="1" presId="urn:microsoft.com/office/officeart/2016/7/layout/VerticalSolidActionList"/>
    <dgm:cxn modelId="{6CB2F67A-38CA-4CF2-966A-EA0DA725D171}" srcId="{C5FE8FCF-01A8-4B95-9E2E-936FC2807A8E}" destId="{98157222-3CEF-4A34-8CCB-F2FCD9863D14}" srcOrd="1" destOrd="0" parTransId="{2C67D700-4B8E-4CF8-A20E-D0D6EB5738DD}" sibTransId="{CE8E58B5-CF98-4634-850C-BD1EA2330870}"/>
    <dgm:cxn modelId="{B869687E-71FB-49BE-A7F4-13AF568EF0AF}" type="presOf" srcId="{4EEEF6E1-6C8E-486E-BB59-D428CBEC1386}" destId="{AF5A2137-8ABE-4C24-AB72-E7839B9F11C1}" srcOrd="0" destOrd="0" presId="urn:microsoft.com/office/officeart/2016/7/layout/VerticalSolidActionList"/>
    <dgm:cxn modelId="{6B366584-1AD6-433B-8087-2FB32799959E}" type="presOf" srcId="{0B0CA8E3-1E47-44FC-AE48-3C39078D9CE8}" destId="{9E0ABAB1-98F6-46EE-AA58-64CF5963B77F}" srcOrd="0" destOrd="0" presId="urn:microsoft.com/office/officeart/2016/7/layout/VerticalSolidActionList"/>
    <dgm:cxn modelId="{D2AE7586-F603-4B11-98A4-808F1AE1CDA3}" type="presOf" srcId="{A75B5727-0390-4BAF-B5DB-EAD01C0EDDC9}" destId="{EB767ED9-E86A-48DB-94F6-1C8FAC5A5CDC}" srcOrd="0" destOrd="0" presId="urn:microsoft.com/office/officeart/2016/7/layout/VerticalSolidActionList"/>
    <dgm:cxn modelId="{DF633689-79AF-4F12-BD70-18205904AF2E}" srcId="{53472672-A688-4BE5-81AF-FDC57EDAFB3B}" destId="{AB59BEBD-CC0F-44BA-9A70-5F1011676366}" srcOrd="4" destOrd="0" parTransId="{6693641F-59EA-4CF9-AA4F-1F28DDE36246}" sibTransId="{5A9FDB5F-6202-42E6-9F2B-86A6BB703CE2}"/>
    <dgm:cxn modelId="{67DDB490-FE64-4177-B8F2-857D3B85DC03}" srcId="{53472672-A688-4BE5-81AF-FDC57EDAFB3B}" destId="{094F2DE6-4693-4F21-AFBC-DDC74A4907E4}" srcOrd="6" destOrd="0" parTransId="{3C0646C7-A4BA-4E68-852A-2F859A379E2B}" sibTransId="{AC909D2A-425A-485F-ABC2-11ED038E278C}"/>
    <dgm:cxn modelId="{266A5592-FC2B-4304-A4B6-C63B16DFB18D}" type="presOf" srcId="{AB59BEBD-CC0F-44BA-9A70-5F1011676366}" destId="{E37AB7D3-A51C-468E-8FBA-A35B0F30DC95}" srcOrd="0" destOrd="0" presId="urn:microsoft.com/office/officeart/2016/7/layout/VerticalSolidActionList"/>
    <dgm:cxn modelId="{3A7BCC9A-6B7F-4A1D-B4D6-AE97CCFCF445}" srcId="{4EEEF6E1-6C8E-486E-BB59-D428CBEC1386}" destId="{C9C5BD54-7456-45F0-BC35-BC0A29906104}" srcOrd="0" destOrd="0" parTransId="{7B3AA57A-8076-44DB-90D2-9A12FA104707}" sibTransId="{91C1F47F-1AD2-45A8-B692-344BEA2F1F9D}"/>
    <dgm:cxn modelId="{FC9C309C-2999-4768-8ED4-3956853A7F61}" type="presOf" srcId="{C5FE8FCF-01A8-4B95-9E2E-936FC2807A8E}" destId="{7CAD1739-4365-4615-A231-7FF4715C97E4}" srcOrd="0" destOrd="0" presId="urn:microsoft.com/office/officeart/2016/7/layout/VerticalSolidActionList"/>
    <dgm:cxn modelId="{3257949C-B7B0-4052-B62F-5796DF373135}" srcId="{53472672-A688-4BE5-81AF-FDC57EDAFB3B}" destId="{69FDC348-5CCC-49E9-B2F8-8DC8049FC042}" srcOrd="3" destOrd="0" parTransId="{8CC4B983-5739-4CA0-821C-81C39B697F23}" sibTransId="{883B3701-D3E7-4091-A22E-4CC17EA6CF05}"/>
    <dgm:cxn modelId="{2061DA9E-92F8-42C9-BEC9-46014B4DD263}" srcId="{AB59BEBD-CC0F-44BA-9A70-5F1011676366}" destId="{94DF7B66-B59D-436F-A524-41EECDB17961}" srcOrd="0" destOrd="0" parTransId="{B833F5A4-AD73-48C8-963A-FE9760DC2D67}" sibTransId="{2E9CA388-6541-4833-B7EC-DCADEDE585D0}"/>
    <dgm:cxn modelId="{4D2EA39F-506D-4244-B182-549900711E62}" srcId="{5189E2D3-FD6C-400A-B483-C0B11446B0B5}" destId="{7EE17ACF-5E5B-4141-A81B-574270178917}" srcOrd="1" destOrd="0" parTransId="{2748E6E1-5AD3-47CC-BB46-DB36A56B1F40}" sibTransId="{1CD01339-4805-4A89-92CC-39100289666F}"/>
    <dgm:cxn modelId="{A87D65A0-92D6-45CE-9E8D-81C01E961C29}" type="presOf" srcId="{98157222-3CEF-4A34-8CCB-F2FCD9863D14}" destId="{1EE33B18-32A9-470B-94E8-C31F6D97FD39}" srcOrd="0" destOrd="1" presId="urn:microsoft.com/office/officeart/2016/7/layout/VerticalSolidActionList"/>
    <dgm:cxn modelId="{7FE1BCA1-1779-40C8-9BD6-50F0CE60A660}" type="presOf" srcId="{69FDC348-5CCC-49E9-B2F8-8DC8049FC042}" destId="{567B9F14-A807-4DB0-A5AF-ACD1F0B23B00}" srcOrd="0" destOrd="0" presId="urn:microsoft.com/office/officeart/2016/7/layout/VerticalSolidActionList"/>
    <dgm:cxn modelId="{89BEF0A5-B943-44C1-8D69-45C1ADF2751B}" srcId="{5A19DC0B-0A2A-4DC4-A5AD-916B0AC74BCE}" destId="{9FF56B61-5A95-4BD4-B8AF-675CE9416B5E}" srcOrd="0" destOrd="0" parTransId="{C47ADEED-DC42-407C-8FE8-B099FDA94496}" sibTransId="{F463E169-0621-42C9-A5ED-C50189DDDA55}"/>
    <dgm:cxn modelId="{0A222EAF-7535-4B7F-9202-ACE04F60B92E}" type="presOf" srcId="{41F8B140-BF59-4372-9A4E-205B09935158}" destId="{DB08BD0B-D66A-4561-9395-385C6422A704}" srcOrd="0" destOrd="0" presId="urn:microsoft.com/office/officeart/2016/7/layout/VerticalSolidActionList"/>
    <dgm:cxn modelId="{B9F75EC2-CA0D-462A-B813-46456CA2B42D}" type="presOf" srcId="{5189E2D3-FD6C-400A-B483-C0B11446B0B5}" destId="{CD91D3D9-FBAF-43B4-92A4-C855A5CCDF80}" srcOrd="0" destOrd="0" presId="urn:microsoft.com/office/officeart/2016/7/layout/VerticalSolidActionList"/>
    <dgm:cxn modelId="{C502F2D9-E720-4982-A982-36A3C9115DFF}" srcId="{5189E2D3-FD6C-400A-B483-C0B11446B0B5}" destId="{21ED6D9F-7A7B-45F3-B4E2-109C1BFCEC1F}" srcOrd="0" destOrd="0" parTransId="{8886929D-70D8-402C-8215-B3AB9D677385}" sibTransId="{9EA8FAFD-84FA-46F8-B8A3-6836AFEA6EE4}"/>
    <dgm:cxn modelId="{770089E1-62A5-435F-B3C2-764DE7D6C29C}" type="presOf" srcId="{9FF56B61-5A95-4BD4-B8AF-675CE9416B5E}" destId="{4ED7DAC1-A497-43D1-92C8-03D7D36D8C5C}" srcOrd="0" destOrd="0" presId="urn:microsoft.com/office/officeart/2016/7/layout/VerticalSolidActionList"/>
    <dgm:cxn modelId="{AB5DFEF2-5CBA-4182-8952-D02606B76E36}" type="presOf" srcId="{A3A8F74C-5AAB-4167-AC74-E1BD0F099F9B}" destId="{1EE33B18-32A9-470B-94E8-C31F6D97FD39}" srcOrd="0" destOrd="0" presId="urn:microsoft.com/office/officeart/2016/7/layout/VerticalSolidActionList"/>
    <dgm:cxn modelId="{84E438F7-7436-4E11-962D-8D94DD548FC2}" srcId="{C5FE8FCF-01A8-4B95-9E2E-936FC2807A8E}" destId="{A3A8F74C-5AAB-4167-AC74-E1BD0F099F9B}" srcOrd="0" destOrd="0" parTransId="{B98EB325-4A6D-47A9-B197-0C14D84B5E91}" sibTransId="{38D4CA0B-F135-4040-A2FB-10584F03FA2D}"/>
    <dgm:cxn modelId="{519392D2-5D00-4EF5-96BA-C6C3B6F593DA}" type="presParOf" srcId="{82F360F5-1597-47B5-97B6-2BE161549AAE}" destId="{40436DC1-1951-44FD-8196-9D3D4F94E35E}" srcOrd="0" destOrd="0" presId="urn:microsoft.com/office/officeart/2016/7/layout/VerticalSolidActionList"/>
    <dgm:cxn modelId="{1F31E7CE-BDAF-4430-9D3D-FB6F452F0509}" type="presParOf" srcId="{40436DC1-1951-44FD-8196-9D3D4F94E35E}" destId="{CD91D3D9-FBAF-43B4-92A4-C855A5CCDF80}" srcOrd="0" destOrd="0" presId="urn:microsoft.com/office/officeart/2016/7/layout/VerticalSolidActionList"/>
    <dgm:cxn modelId="{F5F5FC0B-1FA2-4F15-9E83-1BFE287A956C}" type="presParOf" srcId="{40436DC1-1951-44FD-8196-9D3D4F94E35E}" destId="{423F184C-5D99-4638-87F5-DCD2EFF2A482}" srcOrd="1" destOrd="0" presId="urn:microsoft.com/office/officeart/2016/7/layout/VerticalSolidActionList"/>
    <dgm:cxn modelId="{42407C40-2D3E-4B2C-AE1F-F870A92AAA68}" type="presParOf" srcId="{82F360F5-1597-47B5-97B6-2BE161549AAE}" destId="{1B0D17A0-E815-47AB-838E-28FAB9E7D5D7}" srcOrd="1" destOrd="0" presId="urn:microsoft.com/office/officeart/2016/7/layout/VerticalSolidActionList"/>
    <dgm:cxn modelId="{3482BC03-6AF1-441F-BC2F-1A5325936993}" type="presParOf" srcId="{82F360F5-1597-47B5-97B6-2BE161549AAE}" destId="{AE2BE58B-11BE-4394-A462-E0AD2790F401}" srcOrd="2" destOrd="0" presId="urn:microsoft.com/office/officeart/2016/7/layout/VerticalSolidActionList"/>
    <dgm:cxn modelId="{55D07DCA-36A7-4FD0-8DB4-F83FB83ADF5F}" type="presParOf" srcId="{AE2BE58B-11BE-4394-A462-E0AD2790F401}" destId="{7CAD1739-4365-4615-A231-7FF4715C97E4}" srcOrd="0" destOrd="0" presId="urn:microsoft.com/office/officeart/2016/7/layout/VerticalSolidActionList"/>
    <dgm:cxn modelId="{216061C2-F1C9-46A2-95A6-B2797ED032EA}" type="presParOf" srcId="{AE2BE58B-11BE-4394-A462-E0AD2790F401}" destId="{1EE33B18-32A9-470B-94E8-C31F6D97FD39}" srcOrd="1" destOrd="0" presId="urn:microsoft.com/office/officeart/2016/7/layout/VerticalSolidActionList"/>
    <dgm:cxn modelId="{02701EBF-A36D-4307-93E7-2899B8D4AD4F}" type="presParOf" srcId="{82F360F5-1597-47B5-97B6-2BE161549AAE}" destId="{97B69020-80CF-4B9B-A171-D71FEFFDD681}" srcOrd="3" destOrd="0" presId="urn:microsoft.com/office/officeart/2016/7/layout/VerticalSolidActionList"/>
    <dgm:cxn modelId="{F6772395-62FB-4870-9D0E-7245746C87AF}" type="presParOf" srcId="{82F360F5-1597-47B5-97B6-2BE161549AAE}" destId="{93C5969F-2D25-481B-A172-023B3CF58B04}" srcOrd="4" destOrd="0" presId="urn:microsoft.com/office/officeart/2016/7/layout/VerticalSolidActionList"/>
    <dgm:cxn modelId="{263F33FD-5AFA-44C5-B86D-AF0183C8B512}" type="presParOf" srcId="{93C5969F-2D25-481B-A172-023B3CF58B04}" destId="{AF5A2137-8ABE-4C24-AB72-E7839B9F11C1}" srcOrd="0" destOrd="0" presId="urn:microsoft.com/office/officeart/2016/7/layout/VerticalSolidActionList"/>
    <dgm:cxn modelId="{3EE07432-8FB1-4A9F-8D62-F413B6850F2C}" type="presParOf" srcId="{93C5969F-2D25-481B-A172-023B3CF58B04}" destId="{FAF41457-33CF-4048-AAAC-BFD5A551B094}" srcOrd="1" destOrd="0" presId="urn:microsoft.com/office/officeart/2016/7/layout/VerticalSolidActionList"/>
    <dgm:cxn modelId="{88DFA7F8-B43B-4FE7-B834-CDBBF7592C2E}" type="presParOf" srcId="{82F360F5-1597-47B5-97B6-2BE161549AAE}" destId="{5D4B5508-E2FB-415E-BA8F-E6E863BA6A58}" srcOrd="5" destOrd="0" presId="urn:microsoft.com/office/officeart/2016/7/layout/VerticalSolidActionList"/>
    <dgm:cxn modelId="{C664BC1C-AA2A-42AE-B69B-4B1BDF0A9E73}" type="presParOf" srcId="{82F360F5-1597-47B5-97B6-2BE161549AAE}" destId="{B64261C8-61F7-4305-888D-3CC3E7B5F196}" srcOrd="6" destOrd="0" presId="urn:microsoft.com/office/officeart/2016/7/layout/VerticalSolidActionList"/>
    <dgm:cxn modelId="{80D2431F-6628-41D7-8946-630664C5F47E}" type="presParOf" srcId="{B64261C8-61F7-4305-888D-3CC3E7B5F196}" destId="{567B9F14-A807-4DB0-A5AF-ACD1F0B23B00}" srcOrd="0" destOrd="0" presId="urn:microsoft.com/office/officeart/2016/7/layout/VerticalSolidActionList"/>
    <dgm:cxn modelId="{FB919CE6-8F15-45B5-BE46-AEA79F01D71C}" type="presParOf" srcId="{B64261C8-61F7-4305-888D-3CC3E7B5F196}" destId="{DB08BD0B-D66A-4561-9395-385C6422A704}" srcOrd="1" destOrd="0" presId="urn:microsoft.com/office/officeart/2016/7/layout/VerticalSolidActionList"/>
    <dgm:cxn modelId="{7FF9E614-C730-4AE4-B72A-CDC88FCEC267}" type="presParOf" srcId="{82F360F5-1597-47B5-97B6-2BE161549AAE}" destId="{9DD34D8F-1354-40C5-ACC8-23FBA24E3058}" srcOrd="7" destOrd="0" presId="urn:microsoft.com/office/officeart/2016/7/layout/VerticalSolidActionList"/>
    <dgm:cxn modelId="{05F68A90-EF2A-406A-906C-9EF225E1F0D3}" type="presParOf" srcId="{82F360F5-1597-47B5-97B6-2BE161549AAE}" destId="{9F1B1154-E2E2-4979-9996-4B4AE75187D0}" srcOrd="8" destOrd="0" presId="urn:microsoft.com/office/officeart/2016/7/layout/VerticalSolidActionList"/>
    <dgm:cxn modelId="{F7EC5442-B494-416F-80EF-8560699C7A69}" type="presParOf" srcId="{9F1B1154-E2E2-4979-9996-4B4AE75187D0}" destId="{E37AB7D3-A51C-468E-8FBA-A35B0F30DC95}" srcOrd="0" destOrd="0" presId="urn:microsoft.com/office/officeart/2016/7/layout/VerticalSolidActionList"/>
    <dgm:cxn modelId="{192BF620-138E-46EA-B4DD-749462EA2B89}" type="presParOf" srcId="{9F1B1154-E2E2-4979-9996-4B4AE75187D0}" destId="{DDCBB1B9-D42F-442C-B762-A02D249F6FA4}" srcOrd="1" destOrd="0" presId="urn:microsoft.com/office/officeart/2016/7/layout/VerticalSolidActionList"/>
    <dgm:cxn modelId="{048518DF-9F3A-4231-96AD-285681896BD8}" type="presParOf" srcId="{82F360F5-1597-47B5-97B6-2BE161549AAE}" destId="{A6483B1A-4742-499B-A829-4D8B2F17F82E}" srcOrd="9" destOrd="0" presId="urn:microsoft.com/office/officeart/2016/7/layout/VerticalSolidActionList"/>
    <dgm:cxn modelId="{A1C4D8BD-1A8C-44D0-82CF-2003805073C1}" type="presParOf" srcId="{82F360F5-1597-47B5-97B6-2BE161549AAE}" destId="{B8BAB009-52B0-4560-8219-11269A764B74}" srcOrd="10" destOrd="0" presId="urn:microsoft.com/office/officeart/2016/7/layout/VerticalSolidActionList"/>
    <dgm:cxn modelId="{492135B7-0B47-445F-81F5-C410C1DEEA9A}" type="presParOf" srcId="{B8BAB009-52B0-4560-8219-11269A764B74}" destId="{1BD4E934-8082-4E59-886C-2D286594663B}" srcOrd="0" destOrd="0" presId="urn:microsoft.com/office/officeart/2016/7/layout/VerticalSolidActionList"/>
    <dgm:cxn modelId="{CD786D93-8C68-493E-B0B3-21F4BEE874C3}" type="presParOf" srcId="{B8BAB009-52B0-4560-8219-11269A764B74}" destId="{EB767ED9-E86A-48DB-94F6-1C8FAC5A5CDC}" srcOrd="1" destOrd="0" presId="urn:microsoft.com/office/officeart/2016/7/layout/VerticalSolidActionList"/>
    <dgm:cxn modelId="{6F7381B2-0EA1-4141-9597-5AE1C2DF2674}" type="presParOf" srcId="{82F360F5-1597-47B5-97B6-2BE161549AAE}" destId="{5D9CCAA9-05C0-4AFC-A206-936AA1F0D1D9}" srcOrd="11" destOrd="0" presId="urn:microsoft.com/office/officeart/2016/7/layout/VerticalSolidActionList"/>
    <dgm:cxn modelId="{5F393117-DA63-4D09-89FD-EE24A9B9A366}" type="presParOf" srcId="{82F360F5-1597-47B5-97B6-2BE161549AAE}" destId="{CB62D362-2E2D-4BC7-BFA7-CAB3B00B1CDB}" srcOrd="12" destOrd="0" presId="urn:microsoft.com/office/officeart/2016/7/layout/VerticalSolidActionList"/>
    <dgm:cxn modelId="{539C06D2-8F9A-4819-A3BF-3DF44C582ADC}" type="presParOf" srcId="{CB62D362-2E2D-4BC7-BFA7-CAB3B00B1CDB}" destId="{57973B11-47CC-4A79-A889-2E5B93B73060}" srcOrd="0" destOrd="0" presId="urn:microsoft.com/office/officeart/2016/7/layout/VerticalSolidActionList"/>
    <dgm:cxn modelId="{52B22B2B-FAE0-4F9B-8BCE-F138EA4538E9}" type="presParOf" srcId="{CB62D362-2E2D-4BC7-BFA7-CAB3B00B1CDB}" destId="{9E0ABAB1-98F6-46EE-AA58-64CF5963B77F}" srcOrd="1" destOrd="0" presId="urn:microsoft.com/office/officeart/2016/7/layout/VerticalSolidActionList"/>
    <dgm:cxn modelId="{90DE241A-D520-46E2-8DC5-1FEC444E5562}" type="presParOf" srcId="{82F360F5-1597-47B5-97B6-2BE161549AAE}" destId="{5C93C131-E275-4F14-BD75-EE3A26A3C7E7}" srcOrd="13" destOrd="0" presId="urn:microsoft.com/office/officeart/2016/7/layout/VerticalSolidActionList"/>
    <dgm:cxn modelId="{3C84D97B-32CC-41AD-8594-4E75593F490A}" type="presParOf" srcId="{82F360F5-1597-47B5-97B6-2BE161549AAE}" destId="{5B5D6870-CD62-4B45-BEA0-E766264D75CA}" srcOrd="14" destOrd="0" presId="urn:microsoft.com/office/officeart/2016/7/layout/VerticalSolidActionList"/>
    <dgm:cxn modelId="{230DF2D3-B5FD-494E-82E4-17D1756A881B}" type="presParOf" srcId="{5B5D6870-CD62-4B45-BEA0-E766264D75CA}" destId="{632ED73D-FCFB-4637-9231-4EA65FB2FD46}" srcOrd="0" destOrd="0" presId="urn:microsoft.com/office/officeart/2016/7/layout/VerticalSolidActionList"/>
    <dgm:cxn modelId="{23227757-5DF6-4147-9883-024B6366E7CC}" type="presParOf" srcId="{5B5D6870-CD62-4B45-BEA0-E766264D75CA}" destId="{4ED7DAC1-A497-43D1-92C8-03D7D36D8C5C}" srcOrd="1" destOrd="0" presId="urn:microsoft.com/office/officeart/2016/7/layout/VerticalSolid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7551A3A-DA0F-4D96-A52D-012D32D0B8D9}" type="doc">
      <dgm:prSet loTypeId="urn:microsoft.com/office/officeart/2005/8/layout/default" loCatId="list" qsTypeId="urn:microsoft.com/office/officeart/2005/8/quickstyle/simple1#388" qsCatId="simple" csTypeId="urn:microsoft.com/office/officeart/2005/8/colors/colorful1#39" csCatId="colorful"/>
      <dgm:spPr/>
      <dgm:t>
        <a:bodyPr/>
        <a:lstStyle/>
        <a:p>
          <a:endParaRPr lang="en-US"/>
        </a:p>
      </dgm:t>
    </dgm:pt>
    <dgm:pt modelId="{81557DE9-5B33-412B-8A1C-79D5CA86AEB7}">
      <dgm:prSet/>
      <dgm:spPr/>
      <dgm:t>
        <a:bodyPr/>
        <a:lstStyle/>
        <a:p>
          <a:r>
            <a:rPr lang="en-US" b="1"/>
            <a:t>Before giving anything to a student, coach, or sponsor — CHECK FIRST.</a:t>
          </a:r>
          <a:r>
            <a:rPr lang="en-US"/>
            <a:t> </a:t>
          </a:r>
        </a:p>
      </dgm:t>
    </dgm:pt>
    <dgm:pt modelId="{9FD645EA-A2FE-4BA4-B931-05CCBB83F0C7}" type="parTrans" cxnId="{9F81F1FE-3A51-4DFC-A0B3-B6F03CCFEAF3}">
      <dgm:prSet/>
      <dgm:spPr/>
      <dgm:t>
        <a:bodyPr/>
        <a:lstStyle/>
        <a:p>
          <a:endParaRPr lang="en-US"/>
        </a:p>
      </dgm:t>
    </dgm:pt>
    <dgm:pt modelId="{9D7981B9-6BF6-4865-8D8F-87635A36D871}" type="sibTrans" cxnId="{9F81F1FE-3A51-4DFC-A0B3-B6F03CCFEAF3}">
      <dgm:prSet/>
      <dgm:spPr/>
      <dgm:t>
        <a:bodyPr/>
        <a:lstStyle/>
        <a:p>
          <a:endParaRPr lang="en-US"/>
        </a:p>
      </dgm:t>
    </dgm:pt>
    <dgm:pt modelId="{83679404-91A2-4722-81A1-42E1B66D3EA0}">
      <dgm:prSet/>
      <dgm:spPr/>
      <dgm:t>
        <a:bodyPr/>
        <a:lstStyle/>
        <a:p>
          <a:r>
            <a:rPr lang="en-US"/>
            <a:t>Student awards and benefits may be subject to UIL rules. </a:t>
          </a:r>
        </a:p>
      </dgm:t>
    </dgm:pt>
    <dgm:pt modelId="{C87587A5-5E5F-446D-B513-F0A0AFB6EDEA}" type="parTrans" cxnId="{0A741B2B-AD40-436E-B863-221B68AB95D9}">
      <dgm:prSet/>
      <dgm:spPr/>
      <dgm:t>
        <a:bodyPr/>
        <a:lstStyle/>
        <a:p>
          <a:endParaRPr lang="en-US"/>
        </a:p>
      </dgm:t>
    </dgm:pt>
    <dgm:pt modelId="{B60D4531-EC8E-4AF6-BEBD-FEDAAFDF6F8C}" type="sibTrans" cxnId="{0A741B2B-AD40-436E-B863-221B68AB95D9}">
      <dgm:prSet/>
      <dgm:spPr/>
      <dgm:t>
        <a:bodyPr/>
        <a:lstStyle/>
        <a:p>
          <a:endParaRPr lang="en-US"/>
        </a:p>
      </dgm:t>
    </dgm:pt>
    <dgm:pt modelId="{B352C25C-F535-4209-85C9-319DC8F8E615}">
      <dgm:prSet/>
      <dgm:spPr/>
      <dgm:t>
        <a:bodyPr/>
        <a:lstStyle/>
        <a:p>
          <a:r>
            <a:rPr lang="en-US"/>
            <a:t>Athletic students are subject to the </a:t>
          </a:r>
          <a:r>
            <a:rPr lang="en-US" b="1"/>
            <a:t>Athletic Amateur Rule</a:t>
          </a:r>
          <a:r>
            <a:rPr lang="en-US"/>
            <a:t>. </a:t>
          </a:r>
        </a:p>
      </dgm:t>
    </dgm:pt>
    <dgm:pt modelId="{40CD86DF-4EA3-4644-8BDB-BAF670BD1AF2}" type="parTrans" cxnId="{59984D0F-838A-45A9-A497-F7CBD954310D}">
      <dgm:prSet/>
      <dgm:spPr/>
      <dgm:t>
        <a:bodyPr/>
        <a:lstStyle/>
        <a:p>
          <a:endParaRPr lang="en-US"/>
        </a:p>
      </dgm:t>
    </dgm:pt>
    <dgm:pt modelId="{0B2BB424-97C5-4EF5-96BD-2F1F541E6C70}" type="sibTrans" cxnId="{59984D0F-838A-45A9-A497-F7CBD954310D}">
      <dgm:prSet/>
      <dgm:spPr/>
      <dgm:t>
        <a:bodyPr/>
        <a:lstStyle/>
        <a:p>
          <a:endParaRPr lang="en-US"/>
        </a:p>
      </dgm:t>
    </dgm:pt>
    <dgm:pt modelId="{8D61329D-650F-4258-A136-B6D238E30AE4}">
      <dgm:prSet/>
      <dgm:spPr/>
      <dgm:t>
        <a:bodyPr/>
        <a:lstStyle/>
        <a:p>
          <a:r>
            <a:rPr lang="en-US"/>
            <a:t>Athletic Booster Club funds may not be used for athletic camps, clinics, private instruction, or non-school activities. </a:t>
          </a:r>
        </a:p>
      </dgm:t>
    </dgm:pt>
    <dgm:pt modelId="{D2E634A3-1508-4904-AA15-45E192C29677}" type="parTrans" cxnId="{C54C4B07-0524-4B39-B83E-4E378229CDD4}">
      <dgm:prSet/>
      <dgm:spPr/>
      <dgm:t>
        <a:bodyPr/>
        <a:lstStyle/>
        <a:p>
          <a:endParaRPr lang="en-US"/>
        </a:p>
      </dgm:t>
    </dgm:pt>
    <dgm:pt modelId="{95811D77-9297-47F1-944B-40C7DCAC54E4}" type="sibTrans" cxnId="{C54C4B07-0524-4B39-B83E-4E378229CDD4}">
      <dgm:prSet/>
      <dgm:spPr/>
      <dgm:t>
        <a:bodyPr/>
        <a:lstStyle/>
        <a:p>
          <a:endParaRPr lang="en-US"/>
        </a:p>
      </dgm:t>
    </dgm:pt>
    <dgm:pt modelId="{5D728D78-996E-4198-BFCC-2B71C5765E69}">
      <dgm:prSet/>
      <dgm:spPr/>
      <dgm:t>
        <a:bodyPr/>
        <a:lstStyle/>
        <a:p>
          <a:r>
            <a:rPr lang="en-US"/>
            <a:t>Coaches/directors should not control or have signature authority over Booster Club funds. </a:t>
          </a:r>
        </a:p>
      </dgm:t>
    </dgm:pt>
    <dgm:pt modelId="{E2FA70C8-A40F-4E99-B101-3EA6AE39B269}" type="parTrans" cxnId="{CBF599F0-E19D-4622-B51A-5DC2E54E097E}">
      <dgm:prSet/>
      <dgm:spPr/>
      <dgm:t>
        <a:bodyPr/>
        <a:lstStyle/>
        <a:p>
          <a:endParaRPr lang="en-US"/>
        </a:p>
      </dgm:t>
    </dgm:pt>
    <dgm:pt modelId="{39D87051-0481-4FB5-A56A-58C94F752EB1}" type="sibTrans" cxnId="{CBF599F0-E19D-4622-B51A-5DC2E54E097E}">
      <dgm:prSet/>
      <dgm:spPr/>
      <dgm:t>
        <a:bodyPr/>
        <a:lstStyle/>
        <a:p>
          <a:endParaRPr lang="en-US"/>
        </a:p>
      </dgm:t>
    </dgm:pt>
    <dgm:pt modelId="{4B8783BC-5C75-4D7C-9856-67F2BCD85E4C}">
      <dgm:prSet/>
      <dgm:spPr/>
      <dgm:t>
        <a:bodyPr/>
        <a:lstStyle/>
        <a:p>
          <a:r>
            <a:rPr lang="en-US"/>
            <a:t>Coaches/directors may not accept more than </a:t>
          </a:r>
          <a:r>
            <a:rPr lang="en-US" b="1"/>
            <a:t>$500 in money, products, or services</a:t>
          </a:r>
          <a:r>
            <a:rPr lang="en-US"/>
            <a:t> for recognition or appreciation during a calendar year. </a:t>
          </a:r>
        </a:p>
      </dgm:t>
    </dgm:pt>
    <dgm:pt modelId="{9422332A-2346-421B-BED8-FB7CDCBF0084}" type="parTrans" cxnId="{693FCF12-ABDC-42DD-B423-89C94D696F1C}">
      <dgm:prSet/>
      <dgm:spPr/>
      <dgm:t>
        <a:bodyPr/>
        <a:lstStyle/>
        <a:p>
          <a:endParaRPr lang="en-US"/>
        </a:p>
      </dgm:t>
    </dgm:pt>
    <dgm:pt modelId="{10CE44F9-8B7B-4AD1-A069-D2A0F47E4158}" type="sibTrans" cxnId="{693FCF12-ABDC-42DD-B423-89C94D696F1C}">
      <dgm:prSet/>
      <dgm:spPr/>
      <dgm:t>
        <a:bodyPr/>
        <a:lstStyle/>
        <a:p>
          <a:endParaRPr lang="en-US"/>
        </a:p>
      </dgm:t>
    </dgm:pt>
    <dgm:pt modelId="{7EC70E07-BB53-4FAE-A517-B510B96E9E3F}">
      <dgm:prSet/>
      <dgm:spPr/>
      <dgm:t>
        <a:bodyPr/>
        <a:lstStyle/>
        <a:p>
          <a:r>
            <a:rPr lang="en-US"/>
            <a:t>Coaches may not receive funds gathered by a high school Booster Club.</a:t>
          </a:r>
        </a:p>
      </dgm:t>
    </dgm:pt>
    <dgm:pt modelId="{51383686-F6E7-4948-91A2-8E0482A6CBD0}" type="parTrans" cxnId="{8F0D8CD1-CADE-4CC0-958E-95972429C2EC}">
      <dgm:prSet/>
      <dgm:spPr/>
      <dgm:t>
        <a:bodyPr/>
        <a:lstStyle/>
        <a:p>
          <a:endParaRPr lang="en-US"/>
        </a:p>
      </dgm:t>
    </dgm:pt>
    <dgm:pt modelId="{81AEAABA-260D-4462-A008-423499EC05FA}" type="sibTrans" cxnId="{8F0D8CD1-CADE-4CC0-958E-95972429C2EC}">
      <dgm:prSet/>
      <dgm:spPr/>
      <dgm:t>
        <a:bodyPr/>
        <a:lstStyle/>
        <a:p>
          <a:endParaRPr lang="en-US"/>
        </a:p>
      </dgm:t>
    </dgm:pt>
    <dgm:pt modelId="{38D204C8-76D6-4D74-A56E-082FB69845F3}" type="pres">
      <dgm:prSet presAssocID="{07551A3A-DA0F-4D96-A52D-012D32D0B8D9}" presName="diagram" presStyleCnt="0">
        <dgm:presLayoutVars>
          <dgm:dir/>
          <dgm:resizeHandles val="exact"/>
        </dgm:presLayoutVars>
      </dgm:prSet>
      <dgm:spPr/>
    </dgm:pt>
    <dgm:pt modelId="{9EC2940A-6E6F-4111-9304-BACE1060BF17}" type="pres">
      <dgm:prSet presAssocID="{81557DE9-5B33-412B-8A1C-79D5CA86AEB7}" presName="node" presStyleLbl="node1" presStyleIdx="0" presStyleCnt="7">
        <dgm:presLayoutVars>
          <dgm:bulletEnabled val="1"/>
        </dgm:presLayoutVars>
      </dgm:prSet>
      <dgm:spPr/>
    </dgm:pt>
    <dgm:pt modelId="{E4ED71A2-C932-4FCB-8606-B2C25899011C}" type="pres">
      <dgm:prSet presAssocID="{9D7981B9-6BF6-4865-8D8F-87635A36D871}" presName="sibTrans" presStyleCnt="0"/>
      <dgm:spPr/>
    </dgm:pt>
    <dgm:pt modelId="{F85BF5EF-6B6D-465F-855F-56875D4DA54D}" type="pres">
      <dgm:prSet presAssocID="{83679404-91A2-4722-81A1-42E1B66D3EA0}" presName="node" presStyleLbl="node1" presStyleIdx="1" presStyleCnt="7">
        <dgm:presLayoutVars>
          <dgm:bulletEnabled val="1"/>
        </dgm:presLayoutVars>
      </dgm:prSet>
      <dgm:spPr/>
    </dgm:pt>
    <dgm:pt modelId="{468646E1-7E58-4F28-AF37-C12905FDD519}" type="pres">
      <dgm:prSet presAssocID="{B60D4531-EC8E-4AF6-BEBD-FEDAAFDF6F8C}" presName="sibTrans" presStyleCnt="0"/>
      <dgm:spPr/>
    </dgm:pt>
    <dgm:pt modelId="{61A47ACE-361E-4259-92F1-C8B68AFF3BA7}" type="pres">
      <dgm:prSet presAssocID="{B352C25C-F535-4209-85C9-319DC8F8E615}" presName="node" presStyleLbl="node1" presStyleIdx="2" presStyleCnt="7">
        <dgm:presLayoutVars>
          <dgm:bulletEnabled val="1"/>
        </dgm:presLayoutVars>
      </dgm:prSet>
      <dgm:spPr/>
    </dgm:pt>
    <dgm:pt modelId="{52A8BDB1-9C67-4385-84CA-86EEEE8B57BC}" type="pres">
      <dgm:prSet presAssocID="{0B2BB424-97C5-4EF5-96BD-2F1F541E6C70}" presName="sibTrans" presStyleCnt="0"/>
      <dgm:spPr/>
    </dgm:pt>
    <dgm:pt modelId="{76148222-ADC7-4836-9A92-2C07F73BCE2B}" type="pres">
      <dgm:prSet presAssocID="{8D61329D-650F-4258-A136-B6D238E30AE4}" presName="node" presStyleLbl="node1" presStyleIdx="3" presStyleCnt="7">
        <dgm:presLayoutVars>
          <dgm:bulletEnabled val="1"/>
        </dgm:presLayoutVars>
      </dgm:prSet>
      <dgm:spPr/>
    </dgm:pt>
    <dgm:pt modelId="{DD7314F6-5CD9-441D-8A0F-6176DE9D5E64}" type="pres">
      <dgm:prSet presAssocID="{95811D77-9297-47F1-944B-40C7DCAC54E4}" presName="sibTrans" presStyleCnt="0"/>
      <dgm:spPr/>
    </dgm:pt>
    <dgm:pt modelId="{F17B593F-9A2F-4D78-B907-172CE35F18C3}" type="pres">
      <dgm:prSet presAssocID="{5D728D78-996E-4198-BFCC-2B71C5765E69}" presName="node" presStyleLbl="node1" presStyleIdx="4" presStyleCnt="7">
        <dgm:presLayoutVars>
          <dgm:bulletEnabled val="1"/>
        </dgm:presLayoutVars>
      </dgm:prSet>
      <dgm:spPr/>
    </dgm:pt>
    <dgm:pt modelId="{14D34AAF-7F46-4213-AF45-34FB83C2215D}" type="pres">
      <dgm:prSet presAssocID="{39D87051-0481-4FB5-A56A-58C94F752EB1}" presName="sibTrans" presStyleCnt="0"/>
      <dgm:spPr/>
    </dgm:pt>
    <dgm:pt modelId="{75C17360-D407-49EA-B574-F384E211C604}" type="pres">
      <dgm:prSet presAssocID="{4B8783BC-5C75-4D7C-9856-67F2BCD85E4C}" presName="node" presStyleLbl="node1" presStyleIdx="5" presStyleCnt="7">
        <dgm:presLayoutVars>
          <dgm:bulletEnabled val="1"/>
        </dgm:presLayoutVars>
      </dgm:prSet>
      <dgm:spPr/>
    </dgm:pt>
    <dgm:pt modelId="{84D2F810-7AD1-44FF-9A7A-D05AD0F5D7AB}" type="pres">
      <dgm:prSet presAssocID="{10CE44F9-8B7B-4AD1-A069-D2A0F47E4158}" presName="sibTrans" presStyleCnt="0"/>
      <dgm:spPr/>
    </dgm:pt>
    <dgm:pt modelId="{FC269728-CD84-42EC-955D-8F879B6DE90D}" type="pres">
      <dgm:prSet presAssocID="{7EC70E07-BB53-4FAE-A517-B510B96E9E3F}" presName="node" presStyleLbl="node1" presStyleIdx="6" presStyleCnt="7">
        <dgm:presLayoutVars>
          <dgm:bulletEnabled val="1"/>
        </dgm:presLayoutVars>
      </dgm:prSet>
      <dgm:spPr/>
    </dgm:pt>
  </dgm:ptLst>
  <dgm:cxnLst>
    <dgm:cxn modelId="{BE9E9A00-840B-480B-8526-9E1C341FD749}" type="presOf" srcId="{7EC70E07-BB53-4FAE-A517-B510B96E9E3F}" destId="{FC269728-CD84-42EC-955D-8F879B6DE90D}" srcOrd="0" destOrd="0" presId="urn:microsoft.com/office/officeart/2005/8/layout/default"/>
    <dgm:cxn modelId="{C54C4B07-0524-4B39-B83E-4E378229CDD4}" srcId="{07551A3A-DA0F-4D96-A52D-012D32D0B8D9}" destId="{8D61329D-650F-4258-A136-B6D238E30AE4}" srcOrd="3" destOrd="0" parTransId="{D2E634A3-1508-4904-AA15-45E192C29677}" sibTransId="{95811D77-9297-47F1-944B-40C7DCAC54E4}"/>
    <dgm:cxn modelId="{59984D0F-838A-45A9-A497-F7CBD954310D}" srcId="{07551A3A-DA0F-4D96-A52D-012D32D0B8D9}" destId="{B352C25C-F535-4209-85C9-319DC8F8E615}" srcOrd="2" destOrd="0" parTransId="{40CD86DF-4EA3-4644-8BDB-BAF670BD1AF2}" sibTransId="{0B2BB424-97C5-4EF5-96BD-2F1F541E6C70}"/>
    <dgm:cxn modelId="{693FCF12-ABDC-42DD-B423-89C94D696F1C}" srcId="{07551A3A-DA0F-4D96-A52D-012D32D0B8D9}" destId="{4B8783BC-5C75-4D7C-9856-67F2BCD85E4C}" srcOrd="5" destOrd="0" parTransId="{9422332A-2346-421B-BED8-FB7CDCBF0084}" sibTransId="{10CE44F9-8B7B-4AD1-A069-D2A0F47E4158}"/>
    <dgm:cxn modelId="{1D54FB1F-A036-470A-B572-769EA6FE44E9}" type="presOf" srcId="{8D61329D-650F-4258-A136-B6D238E30AE4}" destId="{76148222-ADC7-4836-9A92-2C07F73BCE2B}" srcOrd="0" destOrd="0" presId="urn:microsoft.com/office/officeart/2005/8/layout/default"/>
    <dgm:cxn modelId="{0A741B2B-AD40-436E-B863-221B68AB95D9}" srcId="{07551A3A-DA0F-4D96-A52D-012D32D0B8D9}" destId="{83679404-91A2-4722-81A1-42E1B66D3EA0}" srcOrd="1" destOrd="0" parTransId="{C87587A5-5E5F-446D-B513-F0A0AFB6EDEA}" sibTransId="{B60D4531-EC8E-4AF6-BEBD-FEDAAFDF6F8C}"/>
    <dgm:cxn modelId="{5135765B-2939-4A1E-ADC2-9F61FF7E7949}" type="presOf" srcId="{5D728D78-996E-4198-BFCC-2B71C5765E69}" destId="{F17B593F-9A2F-4D78-B907-172CE35F18C3}" srcOrd="0" destOrd="0" presId="urn:microsoft.com/office/officeart/2005/8/layout/default"/>
    <dgm:cxn modelId="{B5D9D642-F197-49B9-B2D0-13AFA3749221}" type="presOf" srcId="{4B8783BC-5C75-4D7C-9856-67F2BCD85E4C}" destId="{75C17360-D407-49EA-B574-F384E211C604}" srcOrd="0" destOrd="0" presId="urn:microsoft.com/office/officeart/2005/8/layout/default"/>
    <dgm:cxn modelId="{D9E1645A-63A4-4F69-B99D-FA262222A9FC}" type="presOf" srcId="{07551A3A-DA0F-4D96-A52D-012D32D0B8D9}" destId="{38D204C8-76D6-4D74-A56E-082FB69845F3}" srcOrd="0" destOrd="0" presId="urn:microsoft.com/office/officeart/2005/8/layout/default"/>
    <dgm:cxn modelId="{33D0E184-F6FD-4FDE-99E1-9987BA7D6C22}" type="presOf" srcId="{B352C25C-F535-4209-85C9-319DC8F8E615}" destId="{61A47ACE-361E-4259-92F1-C8B68AFF3BA7}" srcOrd="0" destOrd="0" presId="urn:microsoft.com/office/officeart/2005/8/layout/default"/>
    <dgm:cxn modelId="{81BEF6A1-C665-427D-999B-A0C64320E8C3}" type="presOf" srcId="{83679404-91A2-4722-81A1-42E1B66D3EA0}" destId="{F85BF5EF-6B6D-465F-855F-56875D4DA54D}" srcOrd="0" destOrd="0" presId="urn:microsoft.com/office/officeart/2005/8/layout/default"/>
    <dgm:cxn modelId="{C1BA51CA-6C3D-468F-9F24-A212B0255D94}" type="presOf" srcId="{81557DE9-5B33-412B-8A1C-79D5CA86AEB7}" destId="{9EC2940A-6E6F-4111-9304-BACE1060BF17}" srcOrd="0" destOrd="0" presId="urn:microsoft.com/office/officeart/2005/8/layout/default"/>
    <dgm:cxn modelId="{8F0D8CD1-CADE-4CC0-958E-95972429C2EC}" srcId="{07551A3A-DA0F-4D96-A52D-012D32D0B8D9}" destId="{7EC70E07-BB53-4FAE-A517-B510B96E9E3F}" srcOrd="6" destOrd="0" parTransId="{51383686-F6E7-4948-91A2-8E0482A6CBD0}" sibTransId="{81AEAABA-260D-4462-A008-423499EC05FA}"/>
    <dgm:cxn modelId="{CBF599F0-E19D-4622-B51A-5DC2E54E097E}" srcId="{07551A3A-DA0F-4D96-A52D-012D32D0B8D9}" destId="{5D728D78-996E-4198-BFCC-2B71C5765E69}" srcOrd="4" destOrd="0" parTransId="{E2FA70C8-A40F-4E99-B101-3EA6AE39B269}" sibTransId="{39D87051-0481-4FB5-A56A-58C94F752EB1}"/>
    <dgm:cxn modelId="{9F81F1FE-3A51-4DFC-A0B3-B6F03CCFEAF3}" srcId="{07551A3A-DA0F-4D96-A52D-012D32D0B8D9}" destId="{81557DE9-5B33-412B-8A1C-79D5CA86AEB7}" srcOrd="0" destOrd="0" parTransId="{9FD645EA-A2FE-4BA4-B931-05CCBB83F0C7}" sibTransId="{9D7981B9-6BF6-4865-8D8F-87635A36D871}"/>
    <dgm:cxn modelId="{C4CEBB46-73EF-42C9-A69D-272B38B04524}" type="presParOf" srcId="{38D204C8-76D6-4D74-A56E-082FB69845F3}" destId="{9EC2940A-6E6F-4111-9304-BACE1060BF17}" srcOrd="0" destOrd="0" presId="urn:microsoft.com/office/officeart/2005/8/layout/default"/>
    <dgm:cxn modelId="{94BCB4AD-BE2F-4465-A4D6-0447221F4506}" type="presParOf" srcId="{38D204C8-76D6-4D74-A56E-082FB69845F3}" destId="{E4ED71A2-C932-4FCB-8606-B2C25899011C}" srcOrd="1" destOrd="0" presId="urn:microsoft.com/office/officeart/2005/8/layout/default"/>
    <dgm:cxn modelId="{7793A7B7-BC66-46ED-8108-7FD18DAF7B3E}" type="presParOf" srcId="{38D204C8-76D6-4D74-A56E-082FB69845F3}" destId="{F85BF5EF-6B6D-465F-855F-56875D4DA54D}" srcOrd="2" destOrd="0" presId="urn:microsoft.com/office/officeart/2005/8/layout/default"/>
    <dgm:cxn modelId="{F3550220-5425-4B24-A507-339FD172C76E}" type="presParOf" srcId="{38D204C8-76D6-4D74-A56E-082FB69845F3}" destId="{468646E1-7E58-4F28-AF37-C12905FDD519}" srcOrd="3" destOrd="0" presId="urn:microsoft.com/office/officeart/2005/8/layout/default"/>
    <dgm:cxn modelId="{015BDD65-4DE6-40A9-B821-014E77F51BD6}" type="presParOf" srcId="{38D204C8-76D6-4D74-A56E-082FB69845F3}" destId="{61A47ACE-361E-4259-92F1-C8B68AFF3BA7}" srcOrd="4" destOrd="0" presId="urn:microsoft.com/office/officeart/2005/8/layout/default"/>
    <dgm:cxn modelId="{4E47F1EF-97FF-4382-A2E7-3C6D239BC790}" type="presParOf" srcId="{38D204C8-76D6-4D74-A56E-082FB69845F3}" destId="{52A8BDB1-9C67-4385-84CA-86EEEE8B57BC}" srcOrd="5" destOrd="0" presId="urn:microsoft.com/office/officeart/2005/8/layout/default"/>
    <dgm:cxn modelId="{9A40F367-FFB6-41EB-BEA5-B6D49A55AB86}" type="presParOf" srcId="{38D204C8-76D6-4D74-A56E-082FB69845F3}" destId="{76148222-ADC7-4836-9A92-2C07F73BCE2B}" srcOrd="6" destOrd="0" presId="urn:microsoft.com/office/officeart/2005/8/layout/default"/>
    <dgm:cxn modelId="{2688B5AC-462E-4F66-878D-F6EB211E5572}" type="presParOf" srcId="{38D204C8-76D6-4D74-A56E-082FB69845F3}" destId="{DD7314F6-5CD9-441D-8A0F-6176DE9D5E64}" srcOrd="7" destOrd="0" presId="urn:microsoft.com/office/officeart/2005/8/layout/default"/>
    <dgm:cxn modelId="{BFDA13BA-2EB6-464C-8A6D-45162D3A60BB}" type="presParOf" srcId="{38D204C8-76D6-4D74-A56E-082FB69845F3}" destId="{F17B593F-9A2F-4D78-B907-172CE35F18C3}" srcOrd="8" destOrd="0" presId="urn:microsoft.com/office/officeart/2005/8/layout/default"/>
    <dgm:cxn modelId="{AE50E51D-B6A4-4A56-8649-763FA3D850E8}" type="presParOf" srcId="{38D204C8-76D6-4D74-A56E-082FB69845F3}" destId="{14D34AAF-7F46-4213-AF45-34FB83C2215D}" srcOrd="9" destOrd="0" presId="urn:microsoft.com/office/officeart/2005/8/layout/default"/>
    <dgm:cxn modelId="{796D1411-2ABE-4BAB-8E8D-34885DBF77F4}" type="presParOf" srcId="{38D204C8-76D6-4D74-A56E-082FB69845F3}" destId="{75C17360-D407-49EA-B574-F384E211C604}" srcOrd="10" destOrd="0" presId="urn:microsoft.com/office/officeart/2005/8/layout/default"/>
    <dgm:cxn modelId="{5621DB35-D0EB-4962-9B58-DDF78E4A0A83}" type="presParOf" srcId="{38D204C8-76D6-4D74-A56E-082FB69845F3}" destId="{84D2F810-7AD1-44FF-9A7A-D05AD0F5D7AB}" srcOrd="11" destOrd="0" presId="urn:microsoft.com/office/officeart/2005/8/layout/default"/>
    <dgm:cxn modelId="{4EDCADAD-31C5-4E12-AA67-9AF35EC0044E}" type="presParOf" srcId="{38D204C8-76D6-4D74-A56E-082FB69845F3}" destId="{FC269728-CD84-42EC-955D-8F879B6DE90D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74F1E05-F16D-48F0-A0A5-CA1EBBCA9D96}" type="doc">
      <dgm:prSet loTypeId="urn:microsoft.com/office/officeart/2018/2/layout/IconVerticalSolidList" loCatId="icon" qsTypeId="urn:microsoft.com/office/officeart/2005/8/quickstyle/simple1#35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F3BEE819-001E-4A88-8E77-88CACEADDC35}">
      <dgm:prSet/>
      <dgm:spPr>
        <a:solidFill>
          <a:srgbClr val="FFCC66"/>
        </a:solidFill>
      </dgm:spPr>
      <dgm:t>
        <a:bodyPr/>
        <a:lstStyle/>
        <a:p>
          <a:r>
            <a:rPr lang="en-US" dirty="0"/>
            <a:t>Meting agendas, minutes, and attendance/sign-in records.</a:t>
          </a:r>
        </a:p>
      </dgm:t>
    </dgm:pt>
    <dgm:pt modelId="{AD67A3B6-412C-43B5-B2E8-F98D22693CE7}" type="parTrans" cxnId="{22DDEB31-2C90-49FF-ACBA-67E1CA417CA4}">
      <dgm:prSet/>
      <dgm:spPr/>
      <dgm:t>
        <a:bodyPr/>
        <a:lstStyle/>
        <a:p>
          <a:endParaRPr lang="en-US"/>
        </a:p>
      </dgm:t>
    </dgm:pt>
    <dgm:pt modelId="{FA579FE4-7F73-47EE-83CD-9B173AE246C6}" type="sibTrans" cxnId="{22DDEB31-2C90-49FF-ACBA-67E1CA417CA4}">
      <dgm:prSet/>
      <dgm:spPr/>
      <dgm:t>
        <a:bodyPr/>
        <a:lstStyle/>
        <a:p>
          <a:endParaRPr lang="en-US"/>
        </a:p>
      </dgm:t>
    </dgm:pt>
    <dgm:pt modelId="{392AFF51-6935-4462-8594-6AFEAB842B84}">
      <dgm:prSet/>
      <dgm:spPr/>
      <dgm:t>
        <a:bodyPr/>
        <a:lstStyle/>
        <a:p>
          <a:r>
            <a:rPr lang="en-US" dirty="0"/>
            <a:t>Bank statements and financial reports.</a:t>
          </a:r>
        </a:p>
      </dgm:t>
    </dgm:pt>
    <dgm:pt modelId="{AEB2B86C-5ED5-4AF7-BAF6-CDBF9DE431BF}" type="parTrans" cxnId="{FE0ACF56-9058-48A4-864A-07D75BA79FE9}">
      <dgm:prSet/>
      <dgm:spPr/>
      <dgm:t>
        <a:bodyPr/>
        <a:lstStyle/>
        <a:p>
          <a:endParaRPr lang="en-US"/>
        </a:p>
      </dgm:t>
    </dgm:pt>
    <dgm:pt modelId="{3EAE5FCC-7E5C-4990-B1CD-B54F82AEB80B}" type="sibTrans" cxnId="{FE0ACF56-9058-48A4-864A-07D75BA79FE9}">
      <dgm:prSet/>
      <dgm:spPr/>
      <dgm:t>
        <a:bodyPr/>
        <a:lstStyle/>
        <a:p>
          <a:endParaRPr lang="en-US"/>
        </a:p>
      </dgm:t>
    </dgm:pt>
    <dgm:pt modelId="{6B06124D-3D31-4FDF-994C-A59F61B56FEA}">
      <dgm:prSet/>
      <dgm:spPr/>
      <dgm:t>
        <a:bodyPr/>
        <a:lstStyle/>
        <a:p>
          <a:r>
            <a:rPr lang="en-US" dirty="0"/>
            <a:t>Receipts, invoices, and other supporting documentation.</a:t>
          </a:r>
        </a:p>
      </dgm:t>
    </dgm:pt>
    <dgm:pt modelId="{2DFA192A-91B9-4104-A4D0-3D05EE5E22E7}" type="parTrans" cxnId="{201A8D49-93FA-4D62-886B-22B712C67165}">
      <dgm:prSet/>
      <dgm:spPr/>
      <dgm:t>
        <a:bodyPr/>
        <a:lstStyle/>
        <a:p>
          <a:endParaRPr lang="en-US"/>
        </a:p>
      </dgm:t>
    </dgm:pt>
    <dgm:pt modelId="{7BB007A1-929C-4F8F-9F58-837A8D5A42B9}" type="sibTrans" cxnId="{201A8D49-93FA-4D62-886B-22B712C67165}">
      <dgm:prSet/>
      <dgm:spPr/>
      <dgm:t>
        <a:bodyPr/>
        <a:lstStyle/>
        <a:p>
          <a:endParaRPr lang="en-US"/>
        </a:p>
      </dgm:t>
    </dgm:pt>
    <dgm:pt modelId="{B4CBBD8B-6E5D-4F26-BD08-5F8BA3C64A08}">
      <dgm:prSet/>
      <dgm:spPr/>
      <dgm:t>
        <a:bodyPr/>
        <a:lstStyle/>
        <a:p>
          <a:r>
            <a:rPr lang="en-US"/>
            <a:t>Fundraising records and required financial reports.</a:t>
          </a:r>
        </a:p>
      </dgm:t>
    </dgm:pt>
    <dgm:pt modelId="{76677EE1-1078-47EB-A4B1-99F8E5D5922A}" type="parTrans" cxnId="{45100F9C-5B9A-4B1A-A13A-900F0BA26C0D}">
      <dgm:prSet/>
      <dgm:spPr/>
      <dgm:t>
        <a:bodyPr/>
        <a:lstStyle/>
        <a:p>
          <a:endParaRPr lang="en-US"/>
        </a:p>
      </dgm:t>
    </dgm:pt>
    <dgm:pt modelId="{999BBB73-9D4E-4843-84B4-796828DBB2BB}" type="sibTrans" cxnId="{45100F9C-5B9A-4B1A-A13A-900F0BA26C0D}">
      <dgm:prSet/>
      <dgm:spPr/>
      <dgm:t>
        <a:bodyPr/>
        <a:lstStyle/>
        <a:p>
          <a:endParaRPr lang="en-US"/>
        </a:p>
      </dgm:t>
    </dgm:pt>
    <dgm:pt modelId="{F52C66FB-8C07-486E-83D8-6914B6099911}">
      <dgm:prSet/>
      <dgm:spPr/>
      <dgm:t>
        <a:bodyPr/>
        <a:lstStyle/>
        <a:p>
          <a:r>
            <a:rPr lang="en-US" dirty="0"/>
            <a:t>Donation and expenditure documentation.</a:t>
          </a:r>
        </a:p>
      </dgm:t>
    </dgm:pt>
    <dgm:pt modelId="{1228EC05-665C-4D50-94DA-C1A846468B7C}" type="parTrans" cxnId="{D916309C-3FE0-416E-B286-41404228806B}">
      <dgm:prSet/>
      <dgm:spPr/>
      <dgm:t>
        <a:bodyPr/>
        <a:lstStyle/>
        <a:p>
          <a:endParaRPr lang="en-US"/>
        </a:p>
      </dgm:t>
    </dgm:pt>
    <dgm:pt modelId="{0C3D7549-3E41-4D94-BBA9-15F9426CAB0B}" type="sibTrans" cxnId="{D916309C-3FE0-416E-B286-41404228806B}">
      <dgm:prSet/>
      <dgm:spPr/>
      <dgm:t>
        <a:bodyPr/>
        <a:lstStyle/>
        <a:p>
          <a:endParaRPr lang="en-US"/>
        </a:p>
      </dgm:t>
    </dgm:pt>
    <dgm:pt modelId="{C2C1AA15-DB07-436C-9D4A-2ABCBC35209E}">
      <dgm:prSet/>
      <dgm:spPr/>
      <dgm:t>
        <a:bodyPr/>
        <a:lstStyle/>
        <a:p>
          <a:r>
            <a:rPr lang="en-US"/>
            <a:t>Annual financial records and other required reports.</a:t>
          </a:r>
        </a:p>
      </dgm:t>
    </dgm:pt>
    <dgm:pt modelId="{62B95107-76C3-4B1B-82F5-18340D557881}" type="parTrans" cxnId="{8AFE4005-0D8B-4F79-A0F5-3BF4351671A0}">
      <dgm:prSet/>
      <dgm:spPr/>
      <dgm:t>
        <a:bodyPr/>
        <a:lstStyle/>
        <a:p>
          <a:endParaRPr lang="en-US"/>
        </a:p>
      </dgm:t>
    </dgm:pt>
    <dgm:pt modelId="{D5FBAAAB-644E-4449-8582-87BBA3DF414C}" type="sibTrans" cxnId="{8AFE4005-0D8B-4F79-A0F5-3BF4351671A0}">
      <dgm:prSet/>
      <dgm:spPr/>
      <dgm:t>
        <a:bodyPr/>
        <a:lstStyle/>
        <a:p>
          <a:endParaRPr lang="en-US"/>
        </a:p>
      </dgm:t>
    </dgm:pt>
    <dgm:pt modelId="{B4D92EC1-3773-49D0-A317-CC2463D7F61C}">
      <dgm:prSet/>
      <dgm:spPr/>
      <dgm:t>
        <a:bodyPr/>
        <a:lstStyle/>
        <a:p>
          <a:r>
            <a:rPr lang="en-US" dirty="0"/>
            <a:t>Keep records according to AISD and applicable legal requirements. </a:t>
          </a:r>
        </a:p>
      </dgm:t>
    </dgm:pt>
    <dgm:pt modelId="{0F49269E-4F22-4B00-BF92-F081507FCD90}" type="parTrans" cxnId="{C20EF4BC-D785-4511-81EC-88E0880D00C1}">
      <dgm:prSet/>
      <dgm:spPr/>
      <dgm:t>
        <a:bodyPr/>
        <a:lstStyle/>
        <a:p>
          <a:endParaRPr lang="en-US"/>
        </a:p>
      </dgm:t>
    </dgm:pt>
    <dgm:pt modelId="{D4C9244B-3BD2-4908-AE98-C6B6CA386C4F}" type="sibTrans" cxnId="{C20EF4BC-D785-4511-81EC-88E0880D00C1}">
      <dgm:prSet/>
      <dgm:spPr/>
      <dgm:t>
        <a:bodyPr/>
        <a:lstStyle/>
        <a:p>
          <a:endParaRPr lang="en-US"/>
        </a:p>
      </dgm:t>
    </dgm:pt>
    <dgm:pt modelId="{C1B1B08D-BC34-441F-94F3-61897A78410D}">
      <dgm:prSet/>
      <dgm:spPr/>
      <dgm:t>
        <a:bodyPr/>
        <a:lstStyle/>
        <a:p>
          <a:r>
            <a:rPr lang="en-US" b="0" dirty="0"/>
            <a:t>Good records protect the Booster Club and help ensure transparency.</a:t>
          </a:r>
        </a:p>
      </dgm:t>
    </dgm:pt>
    <dgm:pt modelId="{74367B7E-3777-4B8D-A763-C34A95D1723B}" type="parTrans" cxnId="{471BB9DA-ADEA-4126-8E7A-5EEA1BE02B4D}">
      <dgm:prSet/>
      <dgm:spPr/>
      <dgm:t>
        <a:bodyPr/>
        <a:lstStyle/>
        <a:p>
          <a:endParaRPr lang="en-US"/>
        </a:p>
      </dgm:t>
    </dgm:pt>
    <dgm:pt modelId="{26542E69-C41F-44EE-91DC-35B85E9223DB}" type="sibTrans" cxnId="{471BB9DA-ADEA-4126-8E7A-5EEA1BE02B4D}">
      <dgm:prSet/>
      <dgm:spPr/>
      <dgm:t>
        <a:bodyPr/>
        <a:lstStyle/>
        <a:p>
          <a:endParaRPr lang="en-US"/>
        </a:p>
      </dgm:t>
    </dgm:pt>
    <dgm:pt modelId="{E2DF80A2-0025-455E-8E32-D11CB15E4F11}" type="pres">
      <dgm:prSet presAssocID="{174F1E05-F16D-48F0-A0A5-CA1EBBCA9D96}" presName="root" presStyleCnt="0">
        <dgm:presLayoutVars>
          <dgm:dir/>
          <dgm:resizeHandles val="exact"/>
        </dgm:presLayoutVars>
      </dgm:prSet>
      <dgm:spPr/>
    </dgm:pt>
    <dgm:pt modelId="{585B2BB9-6706-4E71-AEBE-D6F256CF5752}" type="pres">
      <dgm:prSet presAssocID="{F3BEE819-001E-4A88-8E77-88CACEADDC35}" presName="compNode" presStyleCnt="0"/>
      <dgm:spPr/>
    </dgm:pt>
    <dgm:pt modelId="{06D0C08E-7179-472C-9591-BA6D4F0BE840}" type="pres">
      <dgm:prSet presAssocID="{F3BEE819-001E-4A88-8E77-88CACEADDC35}" presName="bgRect" presStyleLbl="bgShp" presStyleIdx="0" presStyleCnt="8"/>
      <dgm:spPr>
        <a:solidFill>
          <a:srgbClr val="FFCC66"/>
        </a:solidFill>
      </dgm:spPr>
    </dgm:pt>
    <dgm:pt modelId="{8E496E80-5CFD-49E5-BB89-93DF7D6BC7A7}" type="pres">
      <dgm:prSet presAssocID="{F3BEE819-001E-4A88-8E77-88CACEADDC35}" presName="iconRect" presStyleLbl="node1" presStyleIdx="0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4C8FF33E-BEBD-49B8-94FD-92AD4D2F04C3}" type="pres">
      <dgm:prSet presAssocID="{F3BEE819-001E-4A88-8E77-88CACEADDC35}" presName="spaceRect" presStyleCnt="0"/>
      <dgm:spPr/>
    </dgm:pt>
    <dgm:pt modelId="{B71FDCF9-D3F2-485C-B1E6-E6CE2A8709D2}" type="pres">
      <dgm:prSet presAssocID="{F3BEE819-001E-4A88-8E77-88CACEADDC35}" presName="parTx" presStyleLbl="revTx" presStyleIdx="0" presStyleCnt="8" custLinFactNeighborX="346" custLinFactNeighborY="-119">
        <dgm:presLayoutVars>
          <dgm:chMax val="0"/>
          <dgm:chPref val="0"/>
        </dgm:presLayoutVars>
      </dgm:prSet>
      <dgm:spPr/>
    </dgm:pt>
    <dgm:pt modelId="{C9B3E536-353E-4095-B8CD-3626BE1EB954}" type="pres">
      <dgm:prSet presAssocID="{FA579FE4-7F73-47EE-83CD-9B173AE246C6}" presName="sibTrans" presStyleCnt="0"/>
      <dgm:spPr/>
    </dgm:pt>
    <dgm:pt modelId="{5FC7485E-02A4-4BCA-B864-C03A646728D4}" type="pres">
      <dgm:prSet presAssocID="{392AFF51-6935-4462-8594-6AFEAB842B84}" presName="compNode" presStyleCnt="0"/>
      <dgm:spPr/>
    </dgm:pt>
    <dgm:pt modelId="{16BDF66F-1787-43F4-B24A-55C6F2B33677}" type="pres">
      <dgm:prSet presAssocID="{392AFF51-6935-4462-8594-6AFEAB842B84}" presName="bgRect" presStyleLbl="bgShp" presStyleIdx="1" presStyleCnt="8"/>
      <dgm:spPr>
        <a:solidFill>
          <a:srgbClr val="0070C0"/>
        </a:solidFill>
      </dgm:spPr>
    </dgm:pt>
    <dgm:pt modelId="{B2CF4DE5-AC65-4179-BE29-A64FBC94AB22}" type="pres">
      <dgm:prSet presAssocID="{392AFF51-6935-4462-8594-6AFEAB842B84}" presName="iconRect" presStyleLbl="node1" presStyleIdx="1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AF54544D-0768-476F-AF55-6825572797FA}" type="pres">
      <dgm:prSet presAssocID="{392AFF51-6935-4462-8594-6AFEAB842B84}" presName="spaceRect" presStyleCnt="0"/>
      <dgm:spPr/>
    </dgm:pt>
    <dgm:pt modelId="{675B7C47-9B8C-4B67-B9CF-DB78887BB9C3}" type="pres">
      <dgm:prSet presAssocID="{392AFF51-6935-4462-8594-6AFEAB842B84}" presName="parTx" presStyleLbl="revTx" presStyleIdx="1" presStyleCnt="8">
        <dgm:presLayoutVars>
          <dgm:chMax val="0"/>
          <dgm:chPref val="0"/>
        </dgm:presLayoutVars>
      </dgm:prSet>
      <dgm:spPr/>
    </dgm:pt>
    <dgm:pt modelId="{E22951B3-A47B-4F29-AEF3-17083578E577}" type="pres">
      <dgm:prSet presAssocID="{3EAE5FCC-7E5C-4990-B1CD-B54F82AEB80B}" presName="sibTrans" presStyleCnt="0"/>
      <dgm:spPr/>
    </dgm:pt>
    <dgm:pt modelId="{6064E3DC-DFA9-40B3-8E33-8E372B28F036}" type="pres">
      <dgm:prSet presAssocID="{6B06124D-3D31-4FDF-994C-A59F61B56FEA}" presName="compNode" presStyleCnt="0"/>
      <dgm:spPr/>
    </dgm:pt>
    <dgm:pt modelId="{D55B49E9-5832-4AED-BBED-D889B3448137}" type="pres">
      <dgm:prSet presAssocID="{6B06124D-3D31-4FDF-994C-A59F61B56FEA}" presName="bgRect" presStyleLbl="bgShp" presStyleIdx="2" presStyleCnt="8"/>
      <dgm:spPr>
        <a:solidFill>
          <a:schemeClr val="bg2">
            <a:lumMod val="75000"/>
          </a:schemeClr>
        </a:solidFill>
      </dgm:spPr>
    </dgm:pt>
    <dgm:pt modelId="{C5EF060D-402C-4E83-8DF9-9CBE2284683C}" type="pres">
      <dgm:prSet presAssocID="{6B06124D-3D31-4FDF-994C-A59F61B56FEA}" presName="iconRect" presStyleLbl="node1" presStyleIdx="2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k Check"/>
        </a:ext>
      </dgm:extLst>
    </dgm:pt>
    <dgm:pt modelId="{5CEF7DF4-3C2B-448A-B9B2-EDED82DB3909}" type="pres">
      <dgm:prSet presAssocID="{6B06124D-3D31-4FDF-994C-A59F61B56FEA}" presName="spaceRect" presStyleCnt="0"/>
      <dgm:spPr/>
    </dgm:pt>
    <dgm:pt modelId="{25B36D26-A4A6-4DB0-9B94-6A2C20FCBB03}" type="pres">
      <dgm:prSet presAssocID="{6B06124D-3D31-4FDF-994C-A59F61B56FEA}" presName="parTx" presStyleLbl="revTx" presStyleIdx="2" presStyleCnt="8">
        <dgm:presLayoutVars>
          <dgm:chMax val="0"/>
          <dgm:chPref val="0"/>
        </dgm:presLayoutVars>
      </dgm:prSet>
      <dgm:spPr/>
    </dgm:pt>
    <dgm:pt modelId="{C036461D-6318-4876-AA1D-52BC555773AF}" type="pres">
      <dgm:prSet presAssocID="{7BB007A1-929C-4F8F-9F58-837A8D5A42B9}" presName="sibTrans" presStyleCnt="0"/>
      <dgm:spPr/>
    </dgm:pt>
    <dgm:pt modelId="{764A6603-42E9-4A05-868F-0AC67BD79418}" type="pres">
      <dgm:prSet presAssocID="{B4CBBD8B-6E5D-4F26-BD08-5F8BA3C64A08}" presName="compNode" presStyleCnt="0"/>
      <dgm:spPr/>
    </dgm:pt>
    <dgm:pt modelId="{393D2052-D2EC-412F-9B35-75EA512A1292}" type="pres">
      <dgm:prSet presAssocID="{B4CBBD8B-6E5D-4F26-BD08-5F8BA3C64A08}" presName="bgRect" presStyleLbl="bgShp" presStyleIdx="3" presStyleCnt="8"/>
      <dgm:spPr>
        <a:solidFill>
          <a:schemeClr val="accent6">
            <a:lumMod val="60000"/>
            <a:lumOff val="40000"/>
          </a:schemeClr>
        </a:solidFill>
      </dgm:spPr>
    </dgm:pt>
    <dgm:pt modelId="{53B9DB4A-DECB-427C-A840-0DFB308CAF72}" type="pres">
      <dgm:prSet presAssocID="{B4CBBD8B-6E5D-4F26-BD08-5F8BA3C64A08}" presName="iconRect" presStyleLbl="node1" presStyleIdx="3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06050DA7-CC25-4E71-85DC-81E7C3F5566A}" type="pres">
      <dgm:prSet presAssocID="{B4CBBD8B-6E5D-4F26-BD08-5F8BA3C64A08}" presName="spaceRect" presStyleCnt="0"/>
      <dgm:spPr/>
    </dgm:pt>
    <dgm:pt modelId="{C56108BF-0DF1-4BC9-B99B-D112C2AE8D15}" type="pres">
      <dgm:prSet presAssocID="{B4CBBD8B-6E5D-4F26-BD08-5F8BA3C64A08}" presName="parTx" presStyleLbl="revTx" presStyleIdx="3" presStyleCnt="8">
        <dgm:presLayoutVars>
          <dgm:chMax val="0"/>
          <dgm:chPref val="0"/>
        </dgm:presLayoutVars>
      </dgm:prSet>
      <dgm:spPr/>
    </dgm:pt>
    <dgm:pt modelId="{21260E69-2D3E-4E90-8FA5-E520E683BA8D}" type="pres">
      <dgm:prSet presAssocID="{999BBB73-9D4E-4843-84B4-796828DBB2BB}" presName="sibTrans" presStyleCnt="0"/>
      <dgm:spPr/>
    </dgm:pt>
    <dgm:pt modelId="{6C2DB4D2-D489-4FE8-9FFD-904F831E1161}" type="pres">
      <dgm:prSet presAssocID="{F52C66FB-8C07-486E-83D8-6914B6099911}" presName="compNode" presStyleCnt="0"/>
      <dgm:spPr/>
    </dgm:pt>
    <dgm:pt modelId="{823D2558-EE48-4860-8132-C0BEB9A0AC06}" type="pres">
      <dgm:prSet presAssocID="{F52C66FB-8C07-486E-83D8-6914B6099911}" presName="bgRect" presStyleLbl="bgShp" presStyleIdx="4" presStyleCnt="8"/>
      <dgm:spPr>
        <a:solidFill>
          <a:schemeClr val="bg2">
            <a:lumMod val="75000"/>
          </a:schemeClr>
        </a:solidFill>
      </dgm:spPr>
    </dgm:pt>
    <dgm:pt modelId="{D2EAFAEC-FC97-465B-B40E-E607881E092A}" type="pres">
      <dgm:prSet presAssocID="{F52C66FB-8C07-486E-83D8-6914B6099911}" presName="iconRect" presStyleLbl="node1" presStyleIdx="4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ggy Bank"/>
        </a:ext>
      </dgm:extLst>
    </dgm:pt>
    <dgm:pt modelId="{66E793DE-D9BC-4EC0-A011-E53A6156C919}" type="pres">
      <dgm:prSet presAssocID="{F52C66FB-8C07-486E-83D8-6914B6099911}" presName="spaceRect" presStyleCnt="0"/>
      <dgm:spPr/>
    </dgm:pt>
    <dgm:pt modelId="{7350AF34-5765-4907-97A9-443A5491D899}" type="pres">
      <dgm:prSet presAssocID="{F52C66FB-8C07-486E-83D8-6914B6099911}" presName="parTx" presStyleLbl="revTx" presStyleIdx="4" presStyleCnt="8">
        <dgm:presLayoutVars>
          <dgm:chMax val="0"/>
          <dgm:chPref val="0"/>
        </dgm:presLayoutVars>
      </dgm:prSet>
      <dgm:spPr/>
    </dgm:pt>
    <dgm:pt modelId="{C1189A31-7CB3-4F6F-8D1A-502D27E73384}" type="pres">
      <dgm:prSet presAssocID="{0C3D7549-3E41-4D94-BBA9-15F9426CAB0B}" presName="sibTrans" presStyleCnt="0"/>
      <dgm:spPr/>
    </dgm:pt>
    <dgm:pt modelId="{D6147FCB-2CF6-457B-8C92-D75AC7D1BAB3}" type="pres">
      <dgm:prSet presAssocID="{C2C1AA15-DB07-436C-9D4A-2ABCBC35209E}" presName="compNode" presStyleCnt="0"/>
      <dgm:spPr/>
    </dgm:pt>
    <dgm:pt modelId="{46BFEDA0-15B7-4BA4-9465-8C08F3CBA6B9}" type="pres">
      <dgm:prSet presAssocID="{C2C1AA15-DB07-436C-9D4A-2ABCBC35209E}" presName="bgRect" presStyleLbl="bgShp" presStyleIdx="5" presStyleCnt="8"/>
      <dgm:spPr>
        <a:solidFill>
          <a:schemeClr val="accent4">
            <a:lumMod val="75000"/>
          </a:schemeClr>
        </a:solidFill>
      </dgm:spPr>
    </dgm:pt>
    <dgm:pt modelId="{B4DA54C7-0245-455A-B8BF-023619C3D4CF}" type="pres">
      <dgm:prSet presAssocID="{C2C1AA15-DB07-436C-9D4A-2ABCBC35209E}" presName="iconRect" presStyleLbl="node1" presStyleIdx="5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lculator"/>
        </a:ext>
      </dgm:extLst>
    </dgm:pt>
    <dgm:pt modelId="{DA90E5C9-0F55-4B2D-AF42-110F5307C6A4}" type="pres">
      <dgm:prSet presAssocID="{C2C1AA15-DB07-436C-9D4A-2ABCBC35209E}" presName="spaceRect" presStyleCnt="0"/>
      <dgm:spPr/>
    </dgm:pt>
    <dgm:pt modelId="{AA321011-2DE8-4C1F-A179-02A0ECF8B04C}" type="pres">
      <dgm:prSet presAssocID="{C2C1AA15-DB07-436C-9D4A-2ABCBC35209E}" presName="parTx" presStyleLbl="revTx" presStyleIdx="5" presStyleCnt="8">
        <dgm:presLayoutVars>
          <dgm:chMax val="0"/>
          <dgm:chPref val="0"/>
        </dgm:presLayoutVars>
      </dgm:prSet>
      <dgm:spPr/>
    </dgm:pt>
    <dgm:pt modelId="{52AB8CF5-FA09-47B5-A21A-8F18B9C46749}" type="pres">
      <dgm:prSet presAssocID="{D5FBAAAB-644E-4449-8582-87BBA3DF414C}" presName="sibTrans" presStyleCnt="0"/>
      <dgm:spPr/>
    </dgm:pt>
    <dgm:pt modelId="{6FAA50CA-E7D5-4F0B-98ED-87BB2FB08AE4}" type="pres">
      <dgm:prSet presAssocID="{B4D92EC1-3773-49D0-A317-CC2463D7F61C}" presName="compNode" presStyleCnt="0"/>
      <dgm:spPr/>
    </dgm:pt>
    <dgm:pt modelId="{D971F1C8-9C88-40FD-800F-770EE9DF95DC}" type="pres">
      <dgm:prSet presAssocID="{B4D92EC1-3773-49D0-A317-CC2463D7F61C}" presName="bgRect" presStyleLbl="bgShp" presStyleIdx="6" presStyleCnt="8"/>
      <dgm:spPr>
        <a:solidFill>
          <a:schemeClr val="bg2">
            <a:lumMod val="90000"/>
          </a:schemeClr>
        </a:solidFill>
      </dgm:spPr>
    </dgm:pt>
    <dgm:pt modelId="{B2A3D363-26F8-4464-8AB9-B06A73A878C5}" type="pres">
      <dgm:prSet presAssocID="{B4D92EC1-3773-49D0-A317-CC2463D7F61C}" presName="iconRect" presStyleLbl="node1" presStyleIdx="6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vel"/>
        </a:ext>
      </dgm:extLst>
    </dgm:pt>
    <dgm:pt modelId="{BD9B84FB-76B4-4828-AF38-DB0187834A89}" type="pres">
      <dgm:prSet presAssocID="{B4D92EC1-3773-49D0-A317-CC2463D7F61C}" presName="spaceRect" presStyleCnt="0"/>
      <dgm:spPr/>
    </dgm:pt>
    <dgm:pt modelId="{1F7CF88A-A939-49A6-9449-01D8BE4D8676}" type="pres">
      <dgm:prSet presAssocID="{B4D92EC1-3773-49D0-A317-CC2463D7F61C}" presName="parTx" presStyleLbl="revTx" presStyleIdx="6" presStyleCnt="8">
        <dgm:presLayoutVars>
          <dgm:chMax val="0"/>
          <dgm:chPref val="0"/>
        </dgm:presLayoutVars>
      </dgm:prSet>
      <dgm:spPr/>
    </dgm:pt>
    <dgm:pt modelId="{BC554C95-CA31-462E-8122-4C6A9A641756}" type="pres">
      <dgm:prSet presAssocID="{D4C9244B-3BD2-4908-AE98-C6B6CA386C4F}" presName="sibTrans" presStyleCnt="0"/>
      <dgm:spPr/>
    </dgm:pt>
    <dgm:pt modelId="{13655D3E-23F1-4F9D-8476-ECC59AC55A22}" type="pres">
      <dgm:prSet presAssocID="{C1B1B08D-BC34-441F-94F3-61897A78410D}" presName="compNode" presStyleCnt="0"/>
      <dgm:spPr/>
    </dgm:pt>
    <dgm:pt modelId="{AD5E39F3-81CA-43AA-ACDE-85E5648D2CB7}" type="pres">
      <dgm:prSet presAssocID="{C1B1B08D-BC34-441F-94F3-61897A78410D}" presName="bgRect" presStyleLbl="bgShp" presStyleIdx="7" presStyleCnt="8"/>
      <dgm:spPr>
        <a:solidFill>
          <a:schemeClr val="accent6">
            <a:lumMod val="60000"/>
            <a:lumOff val="40000"/>
          </a:schemeClr>
        </a:solidFill>
      </dgm:spPr>
    </dgm:pt>
    <dgm:pt modelId="{DDC0D645-B875-4877-92DB-00F6D8243D44}" type="pres">
      <dgm:prSet presAssocID="{C1B1B08D-BC34-441F-94F3-61897A78410D}" presName="iconRect" presStyleLbl="node1" presStyleIdx="7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afe"/>
        </a:ext>
      </dgm:extLst>
    </dgm:pt>
    <dgm:pt modelId="{34B6B2CD-E66C-40B8-A197-82BF9C3F0753}" type="pres">
      <dgm:prSet presAssocID="{C1B1B08D-BC34-441F-94F3-61897A78410D}" presName="spaceRect" presStyleCnt="0"/>
      <dgm:spPr/>
    </dgm:pt>
    <dgm:pt modelId="{30E27551-BE15-4018-A9FF-D705B131A321}" type="pres">
      <dgm:prSet presAssocID="{C1B1B08D-BC34-441F-94F3-61897A78410D}" presName="parTx" presStyleLbl="revTx" presStyleIdx="7" presStyleCnt="8">
        <dgm:presLayoutVars>
          <dgm:chMax val="0"/>
          <dgm:chPref val="0"/>
        </dgm:presLayoutVars>
      </dgm:prSet>
      <dgm:spPr/>
    </dgm:pt>
  </dgm:ptLst>
  <dgm:cxnLst>
    <dgm:cxn modelId="{8AFE4005-0D8B-4F79-A0F5-3BF4351671A0}" srcId="{174F1E05-F16D-48F0-A0A5-CA1EBBCA9D96}" destId="{C2C1AA15-DB07-436C-9D4A-2ABCBC35209E}" srcOrd="5" destOrd="0" parTransId="{62B95107-76C3-4B1B-82F5-18340D557881}" sibTransId="{D5FBAAAB-644E-4449-8582-87BBA3DF414C}"/>
    <dgm:cxn modelId="{744D150A-AD2B-4C64-9E0A-51B50464020A}" type="presOf" srcId="{6B06124D-3D31-4FDF-994C-A59F61B56FEA}" destId="{25B36D26-A4A6-4DB0-9B94-6A2C20FCBB03}" srcOrd="0" destOrd="0" presId="urn:microsoft.com/office/officeart/2018/2/layout/IconVerticalSolidList"/>
    <dgm:cxn modelId="{22DDEB31-2C90-49FF-ACBA-67E1CA417CA4}" srcId="{174F1E05-F16D-48F0-A0A5-CA1EBBCA9D96}" destId="{F3BEE819-001E-4A88-8E77-88CACEADDC35}" srcOrd="0" destOrd="0" parTransId="{AD67A3B6-412C-43B5-B2E8-F98D22693CE7}" sibTransId="{FA579FE4-7F73-47EE-83CD-9B173AE246C6}"/>
    <dgm:cxn modelId="{81640935-B8AA-43CD-AD14-5C433F9180D7}" type="presOf" srcId="{392AFF51-6935-4462-8594-6AFEAB842B84}" destId="{675B7C47-9B8C-4B67-B9CF-DB78887BB9C3}" srcOrd="0" destOrd="0" presId="urn:microsoft.com/office/officeart/2018/2/layout/IconVerticalSolidList"/>
    <dgm:cxn modelId="{6BA47860-5A05-45B3-B38C-CFA882D9CE25}" type="presOf" srcId="{B4D92EC1-3773-49D0-A317-CC2463D7F61C}" destId="{1F7CF88A-A939-49A6-9449-01D8BE4D8676}" srcOrd="0" destOrd="0" presId="urn:microsoft.com/office/officeart/2018/2/layout/IconVerticalSolidList"/>
    <dgm:cxn modelId="{C29DF343-0593-4158-92D1-20C773A7C771}" type="presOf" srcId="{C1B1B08D-BC34-441F-94F3-61897A78410D}" destId="{30E27551-BE15-4018-A9FF-D705B131A321}" srcOrd="0" destOrd="0" presId="urn:microsoft.com/office/officeart/2018/2/layout/IconVerticalSolidList"/>
    <dgm:cxn modelId="{3E947565-A2E4-4A9D-A221-78238054145B}" type="presOf" srcId="{C2C1AA15-DB07-436C-9D4A-2ABCBC35209E}" destId="{AA321011-2DE8-4C1F-A179-02A0ECF8B04C}" srcOrd="0" destOrd="0" presId="urn:microsoft.com/office/officeart/2018/2/layout/IconVerticalSolidList"/>
    <dgm:cxn modelId="{201A8D49-93FA-4D62-886B-22B712C67165}" srcId="{174F1E05-F16D-48F0-A0A5-CA1EBBCA9D96}" destId="{6B06124D-3D31-4FDF-994C-A59F61B56FEA}" srcOrd="2" destOrd="0" parTransId="{2DFA192A-91B9-4104-A4D0-3D05EE5E22E7}" sibTransId="{7BB007A1-929C-4F8F-9F58-837A8D5A42B9}"/>
    <dgm:cxn modelId="{7A0EC86C-75DE-4B19-BA66-B60AE5354628}" type="presOf" srcId="{F52C66FB-8C07-486E-83D8-6914B6099911}" destId="{7350AF34-5765-4907-97A9-443A5491D899}" srcOrd="0" destOrd="0" presId="urn:microsoft.com/office/officeart/2018/2/layout/IconVerticalSolidList"/>
    <dgm:cxn modelId="{FE0ACF56-9058-48A4-864A-07D75BA79FE9}" srcId="{174F1E05-F16D-48F0-A0A5-CA1EBBCA9D96}" destId="{392AFF51-6935-4462-8594-6AFEAB842B84}" srcOrd="1" destOrd="0" parTransId="{AEB2B86C-5ED5-4AF7-BAF6-CDBF9DE431BF}" sibTransId="{3EAE5FCC-7E5C-4990-B1CD-B54F82AEB80B}"/>
    <dgm:cxn modelId="{3C10737A-314E-44BB-BABC-997B779ECA16}" type="presOf" srcId="{F3BEE819-001E-4A88-8E77-88CACEADDC35}" destId="{B71FDCF9-D3F2-485C-B1E6-E6CE2A8709D2}" srcOrd="0" destOrd="0" presId="urn:microsoft.com/office/officeart/2018/2/layout/IconVerticalSolidList"/>
    <dgm:cxn modelId="{45100F9C-5B9A-4B1A-A13A-900F0BA26C0D}" srcId="{174F1E05-F16D-48F0-A0A5-CA1EBBCA9D96}" destId="{B4CBBD8B-6E5D-4F26-BD08-5F8BA3C64A08}" srcOrd="3" destOrd="0" parTransId="{76677EE1-1078-47EB-A4B1-99F8E5D5922A}" sibTransId="{999BBB73-9D4E-4843-84B4-796828DBB2BB}"/>
    <dgm:cxn modelId="{D916309C-3FE0-416E-B286-41404228806B}" srcId="{174F1E05-F16D-48F0-A0A5-CA1EBBCA9D96}" destId="{F52C66FB-8C07-486E-83D8-6914B6099911}" srcOrd="4" destOrd="0" parTransId="{1228EC05-665C-4D50-94DA-C1A846468B7C}" sibTransId="{0C3D7549-3E41-4D94-BBA9-15F9426CAB0B}"/>
    <dgm:cxn modelId="{892A88A8-64A0-48E9-9FDB-8F52F7A80FC2}" type="presOf" srcId="{B4CBBD8B-6E5D-4F26-BD08-5F8BA3C64A08}" destId="{C56108BF-0DF1-4BC9-B99B-D112C2AE8D15}" srcOrd="0" destOrd="0" presId="urn:microsoft.com/office/officeart/2018/2/layout/IconVerticalSolidList"/>
    <dgm:cxn modelId="{C20EF4BC-D785-4511-81EC-88E0880D00C1}" srcId="{174F1E05-F16D-48F0-A0A5-CA1EBBCA9D96}" destId="{B4D92EC1-3773-49D0-A317-CC2463D7F61C}" srcOrd="6" destOrd="0" parTransId="{0F49269E-4F22-4B00-BF92-F081507FCD90}" sibTransId="{D4C9244B-3BD2-4908-AE98-C6B6CA386C4F}"/>
    <dgm:cxn modelId="{471BB9DA-ADEA-4126-8E7A-5EEA1BE02B4D}" srcId="{174F1E05-F16D-48F0-A0A5-CA1EBBCA9D96}" destId="{C1B1B08D-BC34-441F-94F3-61897A78410D}" srcOrd="7" destOrd="0" parTransId="{74367B7E-3777-4B8D-A763-C34A95D1723B}" sibTransId="{26542E69-C41F-44EE-91DC-35B85E9223DB}"/>
    <dgm:cxn modelId="{3744BFF5-B004-4F4C-B62B-9C9953B4C464}" type="presOf" srcId="{174F1E05-F16D-48F0-A0A5-CA1EBBCA9D96}" destId="{E2DF80A2-0025-455E-8E32-D11CB15E4F11}" srcOrd="0" destOrd="0" presId="urn:microsoft.com/office/officeart/2018/2/layout/IconVerticalSolidList"/>
    <dgm:cxn modelId="{5391EAFE-3CF3-4BBF-8B3D-B6BECBE1E7C8}" type="presParOf" srcId="{E2DF80A2-0025-455E-8E32-D11CB15E4F11}" destId="{585B2BB9-6706-4E71-AEBE-D6F256CF5752}" srcOrd="0" destOrd="0" presId="urn:microsoft.com/office/officeart/2018/2/layout/IconVerticalSolidList"/>
    <dgm:cxn modelId="{8E254490-0667-448B-A443-C8A56FBA1D7C}" type="presParOf" srcId="{585B2BB9-6706-4E71-AEBE-D6F256CF5752}" destId="{06D0C08E-7179-472C-9591-BA6D4F0BE840}" srcOrd="0" destOrd="0" presId="urn:microsoft.com/office/officeart/2018/2/layout/IconVerticalSolidList"/>
    <dgm:cxn modelId="{AE20F1D7-A2FA-436C-9644-7507C49A4F79}" type="presParOf" srcId="{585B2BB9-6706-4E71-AEBE-D6F256CF5752}" destId="{8E496E80-5CFD-49E5-BB89-93DF7D6BC7A7}" srcOrd="1" destOrd="0" presId="urn:microsoft.com/office/officeart/2018/2/layout/IconVerticalSolidList"/>
    <dgm:cxn modelId="{E38C0F78-1FAD-4286-863E-112654841861}" type="presParOf" srcId="{585B2BB9-6706-4E71-AEBE-D6F256CF5752}" destId="{4C8FF33E-BEBD-49B8-94FD-92AD4D2F04C3}" srcOrd="2" destOrd="0" presId="urn:microsoft.com/office/officeart/2018/2/layout/IconVerticalSolidList"/>
    <dgm:cxn modelId="{23CF4C52-05A9-4EE1-A747-09FA61EA016A}" type="presParOf" srcId="{585B2BB9-6706-4E71-AEBE-D6F256CF5752}" destId="{B71FDCF9-D3F2-485C-B1E6-E6CE2A8709D2}" srcOrd="3" destOrd="0" presId="urn:microsoft.com/office/officeart/2018/2/layout/IconVerticalSolidList"/>
    <dgm:cxn modelId="{923930B8-15B4-4A65-BA50-D88014A97E1A}" type="presParOf" srcId="{E2DF80A2-0025-455E-8E32-D11CB15E4F11}" destId="{C9B3E536-353E-4095-B8CD-3626BE1EB954}" srcOrd="1" destOrd="0" presId="urn:microsoft.com/office/officeart/2018/2/layout/IconVerticalSolidList"/>
    <dgm:cxn modelId="{E5804065-B761-4C27-B5E6-B45606C9981F}" type="presParOf" srcId="{E2DF80A2-0025-455E-8E32-D11CB15E4F11}" destId="{5FC7485E-02A4-4BCA-B864-C03A646728D4}" srcOrd="2" destOrd="0" presId="urn:microsoft.com/office/officeart/2018/2/layout/IconVerticalSolidList"/>
    <dgm:cxn modelId="{BD682149-A01C-44D0-AE02-C2B94874B057}" type="presParOf" srcId="{5FC7485E-02A4-4BCA-B864-C03A646728D4}" destId="{16BDF66F-1787-43F4-B24A-55C6F2B33677}" srcOrd="0" destOrd="0" presId="urn:microsoft.com/office/officeart/2018/2/layout/IconVerticalSolidList"/>
    <dgm:cxn modelId="{88E8B87E-0880-4C21-9A81-D7237E6FB269}" type="presParOf" srcId="{5FC7485E-02A4-4BCA-B864-C03A646728D4}" destId="{B2CF4DE5-AC65-4179-BE29-A64FBC94AB22}" srcOrd="1" destOrd="0" presId="urn:microsoft.com/office/officeart/2018/2/layout/IconVerticalSolidList"/>
    <dgm:cxn modelId="{F2599DF3-0AE6-427B-8FF9-28A5B6787702}" type="presParOf" srcId="{5FC7485E-02A4-4BCA-B864-C03A646728D4}" destId="{AF54544D-0768-476F-AF55-6825572797FA}" srcOrd="2" destOrd="0" presId="urn:microsoft.com/office/officeart/2018/2/layout/IconVerticalSolidList"/>
    <dgm:cxn modelId="{C82E6249-04F2-477D-ACAC-63C8B79422A8}" type="presParOf" srcId="{5FC7485E-02A4-4BCA-B864-C03A646728D4}" destId="{675B7C47-9B8C-4B67-B9CF-DB78887BB9C3}" srcOrd="3" destOrd="0" presId="urn:microsoft.com/office/officeart/2018/2/layout/IconVerticalSolidList"/>
    <dgm:cxn modelId="{43C6F248-AB47-49CF-ADE9-3DC055848B99}" type="presParOf" srcId="{E2DF80A2-0025-455E-8E32-D11CB15E4F11}" destId="{E22951B3-A47B-4F29-AEF3-17083578E577}" srcOrd="3" destOrd="0" presId="urn:microsoft.com/office/officeart/2018/2/layout/IconVerticalSolidList"/>
    <dgm:cxn modelId="{F33A1B5B-F2DF-4169-97E2-0C5BFDC63CDF}" type="presParOf" srcId="{E2DF80A2-0025-455E-8E32-D11CB15E4F11}" destId="{6064E3DC-DFA9-40B3-8E33-8E372B28F036}" srcOrd="4" destOrd="0" presId="urn:microsoft.com/office/officeart/2018/2/layout/IconVerticalSolidList"/>
    <dgm:cxn modelId="{CDE419DB-3797-4179-AF7E-27AA7E5A942A}" type="presParOf" srcId="{6064E3DC-DFA9-40B3-8E33-8E372B28F036}" destId="{D55B49E9-5832-4AED-BBED-D889B3448137}" srcOrd="0" destOrd="0" presId="urn:microsoft.com/office/officeart/2018/2/layout/IconVerticalSolidList"/>
    <dgm:cxn modelId="{DBEA61DF-D2C1-4C43-A3F2-284805CDAB49}" type="presParOf" srcId="{6064E3DC-DFA9-40B3-8E33-8E372B28F036}" destId="{C5EF060D-402C-4E83-8DF9-9CBE2284683C}" srcOrd="1" destOrd="0" presId="urn:microsoft.com/office/officeart/2018/2/layout/IconVerticalSolidList"/>
    <dgm:cxn modelId="{5B4ED2A9-D476-452C-9305-AFD95137A3C8}" type="presParOf" srcId="{6064E3DC-DFA9-40B3-8E33-8E372B28F036}" destId="{5CEF7DF4-3C2B-448A-B9B2-EDED82DB3909}" srcOrd="2" destOrd="0" presId="urn:microsoft.com/office/officeart/2018/2/layout/IconVerticalSolidList"/>
    <dgm:cxn modelId="{4B61C0E1-E310-4F4A-9D0C-89B4319D52E5}" type="presParOf" srcId="{6064E3DC-DFA9-40B3-8E33-8E372B28F036}" destId="{25B36D26-A4A6-4DB0-9B94-6A2C20FCBB03}" srcOrd="3" destOrd="0" presId="urn:microsoft.com/office/officeart/2018/2/layout/IconVerticalSolidList"/>
    <dgm:cxn modelId="{E555C1BA-3433-444A-912F-BA9CFE6B600E}" type="presParOf" srcId="{E2DF80A2-0025-455E-8E32-D11CB15E4F11}" destId="{C036461D-6318-4876-AA1D-52BC555773AF}" srcOrd="5" destOrd="0" presId="urn:microsoft.com/office/officeart/2018/2/layout/IconVerticalSolidList"/>
    <dgm:cxn modelId="{7180C431-7BBC-47C4-8EBF-69D789BA6DBA}" type="presParOf" srcId="{E2DF80A2-0025-455E-8E32-D11CB15E4F11}" destId="{764A6603-42E9-4A05-868F-0AC67BD79418}" srcOrd="6" destOrd="0" presId="urn:microsoft.com/office/officeart/2018/2/layout/IconVerticalSolidList"/>
    <dgm:cxn modelId="{CD6451BA-B64F-4A56-AF5E-52B282B81867}" type="presParOf" srcId="{764A6603-42E9-4A05-868F-0AC67BD79418}" destId="{393D2052-D2EC-412F-9B35-75EA512A1292}" srcOrd="0" destOrd="0" presId="urn:microsoft.com/office/officeart/2018/2/layout/IconVerticalSolidList"/>
    <dgm:cxn modelId="{1C7851C7-F52A-4111-A9B6-5FC827B63B7D}" type="presParOf" srcId="{764A6603-42E9-4A05-868F-0AC67BD79418}" destId="{53B9DB4A-DECB-427C-A840-0DFB308CAF72}" srcOrd="1" destOrd="0" presId="urn:microsoft.com/office/officeart/2018/2/layout/IconVerticalSolidList"/>
    <dgm:cxn modelId="{ED8436B5-1C77-45FD-B06F-CA3D71697EB8}" type="presParOf" srcId="{764A6603-42E9-4A05-868F-0AC67BD79418}" destId="{06050DA7-CC25-4E71-85DC-81E7C3F5566A}" srcOrd="2" destOrd="0" presId="urn:microsoft.com/office/officeart/2018/2/layout/IconVerticalSolidList"/>
    <dgm:cxn modelId="{4C7A3160-58B1-4F4E-9FB4-33C3189A4D96}" type="presParOf" srcId="{764A6603-42E9-4A05-868F-0AC67BD79418}" destId="{C56108BF-0DF1-4BC9-B99B-D112C2AE8D15}" srcOrd="3" destOrd="0" presId="urn:microsoft.com/office/officeart/2018/2/layout/IconVerticalSolidList"/>
    <dgm:cxn modelId="{36071289-4FD2-4B5D-85CA-12ECF4767B52}" type="presParOf" srcId="{E2DF80A2-0025-455E-8E32-D11CB15E4F11}" destId="{21260E69-2D3E-4E90-8FA5-E520E683BA8D}" srcOrd="7" destOrd="0" presId="urn:microsoft.com/office/officeart/2018/2/layout/IconVerticalSolidList"/>
    <dgm:cxn modelId="{4081F86C-D706-43C6-A714-7300CAF3EC43}" type="presParOf" srcId="{E2DF80A2-0025-455E-8E32-D11CB15E4F11}" destId="{6C2DB4D2-D489-4FE8-9FFD-904F831E1161}" srcOrd="8" destOrd="0" presId="urn:microsoft.com/office/officeart/2018/2/layout/IconVerticalSolidList"/>
    <dgm:cxn modelId="{9BD5DCCA-D431-4D4F-BE9A-8601066F9CAF}" type="presParOf" srcId="{6C2DB4D2-D489-4FE8-9FFD-904F831E1161}" destId="{823D2558-EE48-4860-8132-C0BEB9A0AC06}" srcOrd="0" destOrd="0" presId="urn:microsoft.com/office/officeart/2018/2/layout/IconVerticalSolidList"/>
    <dgm:cxn modelId="{E30FCD29-D03D-4274-AC30-6F75456EB98A}" type="presParOf" srcId="{6C2DB4D2-D489-4FE8-9FFD-904F831E1161}" destId="{D2EAFAEC-FC97-465B-B40E-E607881E092A}" srcOrd="1" destOrd="0" presId="urn:microsoft.com/office/officeart/2018/2/layout/IconVerticalSolidList"/>
    <dgm:cxn modelId="{98BD671D-E16D-4AAC-B441-E5103FB1EA8D}" type="presParOf" srcId="{6C2DB4D2-D489-4FE8-9FFD-904F831E1161}" destId="{66E793DE-D9BC-4EC0-A011-E53A6156C919}" srcOrd="2" destOrd="0" presId="urn:microsoft.com/office/officeart/2018/2/layout/IconVerticalSolidList"/>
    <dgm:cxn modelId="{FC98B5C9-4A50-40EE-B263-62B96A9EFEE5}" type="presParOf" srcId="{6C2DB4D2-D489-4FE8-9FFD-904F831E1161}" destId="{7350AF34-5765-4907-97A9-443A5491D899}" srcOrd="3" destOrd="0" presId="urn:microsoft.com/office/officeart/2018/2/layout/IconVerticalSolidList"/>
    <dgm:cxn modelId="{DFA05729-BAF8-4A15-8E18-9791AF19E4E0}" type="presParOf" srcId="{E2DF80A2-0025-455E-8E32-D11CB15E4F11}" destId="{C1189A31-7CB3-4F6F-8D1A-502D27E73384}" srcOrd="9" destOrd="0" presId="urn:microsoft.com/office/officeart/2018/2/layout/IconVerticalSolidList"/>
    <dgm:cxn modelId="{62158D2E-F565-478C-A048-CCAB5DE79D3E}" type="presParOf" srcId="{E2DF80A2-0025-455E-8E32-D11CB15E4F11}" destId="{D6147FCB-2CF6-457B-8C92-D75AC7D1BAB3}" srcOrd="10" destOrd="0" presId="urn:microsoft.com/office/officeart/2018/2/layout/IconVerticalSolidList"/>
    <dgm:cxn modelId="{2BE123B0-9D12-4584-87FE-02D1E61FB303}" type="presParOf" srcId="{D6147FCB-2CF6-457B-8C92-D75AC7D1BAB3}" destId="{46BFEDA0-15B7-4BA4-9465-8C08F3CBA6B9}" srcOrd="0" destOrd="0" presId="urn:microsoft.com/office/officeart/2018/2/layout/IconVerticalSolidList"/>
    <dgm:cxn modelId="{9FE55DC6-10B5-41FF-A9FE-D4D907B9A739}" type="presParOf" srcId="{D6147FCB-2CF6-457B-8C92-D75AC7D1BAB3}" destId="{B4DA54C7-0245-455A-B8BF-023619C3D4CF}" srcOrd="1" destOrd="0" presId="urn:microsoft.com/office/officeart/2018/2/layout/IconVerticalSolidList"/>
    <dgm:cxn modelId="{387C9EB5-6E46-45FA-B859-CE5A2B708704}" type="presParOf" srcId="{D6147FCB-2CF6-457B-8C92-D75AC7D1BAB3}" destId="{DA90E5C9-0F55-4B2D-AF42-110F5307C6A4}" srcOrd="2" destOrd="0" presId="urn:microsoft.com/office/officeart/2018/2/layout/IconVerticalSolidList"/>
    <dgm:cxn modelId="{5A9A5130-9E8B-4B38-839D-11D702D79512}" type="presParOf" srcId="{D6147FCB-2CF6-457B-8C92-D75AC7D1BAB3}" destId="{AA321011-2DE8-4C1F-A179-02A0ECF8B04C}" srcOrd="3" destOrd="0" presId="urn:microsoft.com/office/officeart/2018/2/layout/IconVerticalSolidList"/>
    <dgm:cxn modelId="{FEA9A96E-A544-4510-AE76-58EF6385CDD6}" type="presParOf" srcId="{E2DF80A2-0025-455E-8E32-D11CB15E4F11}" destId="{52AB8CF5-FA09-47B5-A21A-8F18B9C46749}" srcOrd="11" destOrd="0" presId="urn:microsoft.com/office/officeart/2018/2/layout/IconVerticalSolidList"/>
    <dgm:cxn modelId="{9789BA1F-F3EC-4E03-84B7-B9085F5072EC}" type="presParOf" srcId="{E2DF80A2-0025-455E-8E32-D11CB15E4F11}" destId="{6FAA50CA-E7D5-4F0B-98ED-87BB2FB08AE4}" srcOrd="12" destOrd="0" presId="urn:microsoft.com/office/officeart/2018/2/layout/IconVerticalSolidList"/>
    <dgm:cxn modelId="{B70DCB4D-0391-4DA6-B6BB-26E9CC0949E9}" type="presParOf" srcId="{6FAA50CA-E7D5-4F0B-98ED-87BB2FB08AE4}" destId="{D971F1C8-9C88-40FD-800F-770EE9DF95DC}" srcOrd="0" destOrd="0" presId="urn:microsoft.com/office/officeart/2018/2/layout/IconVerticalSolidList"/>
    <dgm:cxn modelId="{7C321832-A751-40EC-B270-B64D5677DEE7}" type="presParOf" srcId="{6FAA50CA-E7D5-4F0B-98ED-87BB2FB08AE4}" destId="{B2A3D363-26F8-4464-8AB9-B06A73A878C5}" srcOrd="1" destOrd="0" presId="urn:microsoft.com/office/officeart/2018/2/layout/IconVerticalSolidList"/>
    <dgm:cxn modelId="{5CF8F1F2-B586-4502-A1EE-7C53934E79C1}" type="presParOf" srcId="{6FAA50CA-E7D5-4F0B-98ED-87BB2FB08AE4}" destId="{BD9B84FB-76B4-4828-AF38-DB0187834A89}" srcOrd="2" destOrd="0" presId="urn:microsoft.com/office/officeart/2018/2/layout/IconVerticalSolidList"/>
    <dgm:cxn modelId="{2ED00F3C-A72D-4496-AE9B-68C8317A4A00}" type="presParOf" srcId="{6FAA50CA-E7D5-4F0B-98ED-87BB2FB08AE4}" destId="{1F7CF88A-A939-49A6-9449-01D8BE4D8676}" srcOrd="3" destOrd="0" presId="urn:microsoft.com/office/officeart/2018/2/layout/IconVerticalSolidList"/>
    <dgm:cxn modelId="{C1DE1E86-F81F-401D-8B86-B478F8BC926D}" type="presParOf" srcId="{E2DF80A2-0025-455E-8E32-D11CB15E4F11}" destId="{BC554C95-CA31-462E-8122-4C6A9A641756}" srcOrd="13" destOrd="0" presId="urn:microsoft.com/office/officeart/2018/2/layout/IconVerticalSolidList"/>
    <dgm:cxn modelId="{CCD5BE9D-9BDE-4784-A828-25EE17CBEA3D}" type="presParOf" srcId="{E2DF80A2-0025-455E-8E32-D11CB15E4F11}" destId="{13655D3E-23F1-4F9D-8476-ECC59AC55A22}" srcOrd="14" destOrd="0" presId="urn:microsoft.com/office/officeart/2018/2/layout/IconVerticalSolidList"/>
    <dgm:cxn modelId="{CC5BC1C3-F0C2-49D0-BB19-BACA36306152}" type="presParOf" srcId="{13655D3E-23F1-4F9D-8476-ECC59AC55A22}" destId="{AD5E39F3-81CA-43AA-ACDE-85E5648D2CB7}" srcOrd="0" destOrd="0" presId="urn:microsoft.com/office/officeart/2018/2/layout/IconVerticalSolidList"/>
    <dgm:cxn modelId="{0E818135-FADE-4CAD-98E1-062098697591}" type="presParOf" srcId="{13655D3E-23F1-4F9D-8476-ECC59AC55A22}" destId="{DDC0D645-B875-4877-92DB-00F6D8243D44}" srcOrd="1" destOrd="0" presId="urn:microsoft.com/office/officeart/2018/2/layout/IconVerticalSolidList"/>
    <dgm:cxn modelId="{2BBAB808-8CE6-4879-874D-92A393369E84}" type="presParOf" srcId="{13655D3E-23F1-4F9D-8476-ECC59AC55A22}" destId="{34B6B2CD-E66C-40B8-A197-82BF9C3F0753}" srcOrd="2" destOrd="0" presId="urn:microsoft.com/office/officeart/2018/2/layout/IconVerticalSolidList"/>
    <dgm:cxn modelId="{53E92EAD-A7F0-4D6D-8A8F-3B469C5BD601}" type="presParOf" srcId="{13655D3E-23F1-4F9D-8476-ECC59AC55A22}" destId="{30E27551-BE15-4018-A9FF-D705B131A32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2AEA1A8-AAC4-4118-88E8-EAF3E236A417}" type="doc">
      <dgm:prSet loTypeId="urn:microsoft.com/office/officeart/2005/8/layout/vList2" loCatId="list" qsTypeId="urn:microsoft.com/office/officeart/2005/8/quickstyle/simple1#400" qsCatId="simple" csTypeId="urn:microsoft.com/office/officeart/2005/8/colors/colorful2#44" csCatId="colorful" phldr="1"/>
      <dgm:spPr/>
      <dgm:t>
        <a:bodyPr/>
        <a:lstStyle/>
        <a:p>
          <a:endParaRPr lang="en-US"/>
        </a:p>
      </dgm:t>
    </dgm:pt>
    <dgm:pt modelId="{5711384B-D65E-409C-AF3B-6CC8C8386D67}">
      <dgm:prSet/>
      <dgm:spPr/>
      <dgm:t>
        <a:bodyPr/>
        <a:lstStyle/>
        <a:p>
          <a:r>
            <a:rPr lang="en-US"/>
            <a:t>A Booster Club is </a:t>
          </a:r>
          <a:r>
            <a:rPr lang="en-US" b="1"/>
            <a:t>not automatically a 501(c)(3) organization</a:t>
          </a:r>
          <a:r>
            <a:rPr lang="en-US"/>
            <a:t>. </a:t>
          </a:r>
        </a:p>
      </dgm:t>
    </dgm:pt>
    <dgm:pt modelId="{E9C61431-1A18-42FE-8C2A-93266A532D3E}" type="parTrans" cxnId="{4AC5FC5D-9818-4ED7-B557-F50A127EEBE2}">
      <dgm:prSet/>
      <dgm:spPr/>
      <dgm:t>
        <a:bodyPr/>
        <a:lstStyle/>
        <a:p>
          <a:endParaRPr lang="en-US"/>
        </a:p>
      </dgm:t>
    </dgm:pt>
    <dgm:pt modelId="{C953B0B5-2550-4AD1-BF65-5BE8C6D61D28}" type="sibTrans" cxnId="{4AC5FC5D-9818-4ED7-B557-F50A127EEBE2}">
      <dgm:prSet/>
      <dgm:spPr/>
      <dgm:t>
        <a:bodyPr/>
        <a:lstStyle/>
        <a:p>
          <a:endParaRPr lang="en-US"/>
        </a:p>
      </dgm:t>
    </dgm:pt>
    <dgm:pt modelId="{C1B8891D-5B15-4DCB-A38A-FC8E1328B2B6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dirty="0"/>
            <a:t>Know your organization's </a:t>
          </a:r>
          <a:r>
            <a:rPr lang="en-US" b="1" dirty="0"/>
            <a:t>EIN and federal tax status</a:t>
          </a:r>
          <a:r>
            <a:rPr lang="en-US" dirty="0"/>
            <a:t>. </a:t>
          </a:r>
        </a:p>
      </dgm:t>
    </dgm:pt>
    <dgm:pt modelId="{D6C86BE6-2DE8-4BE5-89CA-BF28BB28F459}" type="parTrans" cxnId="{BB26C96C-BE85-4FF0-81EC-54DE0E0D3D27}">
      <dgm:prSet/>
      <dgm:spPr/>
      <dgm:t>
        <a:bodyPr/>
        <a:lstStyle/>
        <a:p>
          <a:endParaRPr lang="en-US"/>
        </a:p>
      </dgm:t>
    </dgm:pt>
    <dgm:pt modelId="{22BBEB81-6855-4C77-AEA9-DCC7AAA888C7}" type="sibTrans" cxnId="{BB26C96C-BE85-4FF0-81EC-54DE0E0D3D27}">
      <dgm:prSet/>
      <dgm:spPr/>
      <dgm:t>
        <a:bodyPr/>
        <a:lstStyle/>
        <a:p>
          <a:endParaRPr lang="en-US"/>
        </a:p>
      </dgm:t>
    </dgm:pt>
    <dgm:pt modelId="{922BD186-3C55-47B4-9945-B0A40E619702}">
      <dgm:prSet/>
      <dgm:spPr/>
      <dgm:t>
        <a:bodyPr/>
        <a:lstStyle/>
        <a:p>
          <a:r>
            <a:rPr lang="en-US"/>
            <a:t>If recognized as tax-exempt, the organization must continue to meet applicable IRS requirements. </a:t>
          </a:r>
        </a:p>
      </dgm:t>
    </dgm:pt>
    <dgm:pt modelId="{5581CD97-CFFE-49EC-957B-611E51AFEF14}" type="parTrans" cxnId="{5F6F0E0E-BB8A-4037-A4B3-18E993616655}">
      <dgm:prSet/>
      <dgm:spPr/>
      <dgm:t>
        <a:bodyPr/>
        <a:lstStyle/>
        <a:p>
          <a:endParaRPr lang="en-US"/>
        </a:p>
      </dgm:t>
    </dgm:pt>
    <dgm:pt modelId="{41C72620-E8F4-4875-95EF-3E4A649D1583}" type="sibTrans" cxnId="{5F6F0E0E-BB8A-4037-A4B3-18E993616655}">
      <dgm:prSet/>
      <dgm:spPr/>
      <dgm:t>
        <a:bodyPr/>
        <a:lstStyle/>
        <a:p>
          <a:endParaRPr lang="en-US"/>
        </a:p>
      </dgm:t>
    </dgm:pt>
    <dgm:pt modelId="{F5B36CB4-D12C-45ED-9D86-3AC70A4784F5}">
      <dgm:prSet/>
      <dgm:spPr>
        <a:solidFill>
          <a:srgbClr val="FFCC66"/>
        </a:solidFill>
      </dgm:spPr>
      <dgm:t>
        <a:bodyPr/>
        <a:lstStyle/>
        <a:p>
          <a:r>
            <a:rPr lang="en-US" b="1" dirty="0"/>
            <a:t>Federal tax-exempt status and Texas tax exemptions are separate requirements.</a:t>
          </a:r>
          <a:r>
            <a:rPr lang="en-US" dirty="0"/>
            <a:t> </a:t>
          </a:r>
        </a:p>
      </dgm:t>
    </dgm:pt>
    <dgm:pt modelId="{2A1868BA-56BA-449E-BE0C-FCA46461FDE8}" type="parTrans" cxnId="{AE0DADAB-2ED0-4BB2-AEBF-1EF8537E2AEB}">
      <dgm:prSet/>
      <dgm:spPr/>
      <dgm:t>
        <a:bodyPr/>
        <a:lstStyle/>
        <a:p>
          <a:endParaRPr lang="en-US"/>
        </a:p>
      </dgm:t>
    </dgm:pt>
    <dgm:pt modelId="{C87700FA-2F74-429A-8F1A-6015EF3E8811}" type="sibTrans" cxnId="{AE0DADAB-2ED0-4BB2-AEBF-1EF8537E2AEB}">
      <dgm:prSet/>
      <dgm:spPr/>
      <dgm:t>
        <a:bodyPr/>
        <a:lstStyle/>
        <a:p>
          <a:endParaRPr lang="en-US"/>
        </a:p>
      </dgm:t>
    </dgm:pt>
    <dgm:pt modelId="{9E70FED4-2952-4D89-AE23-FB35355025D1}">
      <dgm:prSet/>
      <dgm:spPr/>
      <dgm:t>
        <a:bodyPr/>
        <a:lstStyle/>
        <a:p>
          <a:r>
            <a:rPr lang="en-US"/>
            <a:t>Keep organizational and financial records that support the Booster Club's federal tax status.</a:t>
          </a:r>
        </a:p>
      </dgm:t>
    </dgm:pt>
    <dgm:pt modelId="{50613CDB-1F65-4310-B14D-05344333D227}" type="parTrans" cxnId="{19B86F71-410B-423F-AD2B-E9B7F1719873}">
      <dgm:prSet/>
      <dgm:spPr/>
      <dgm:t>
        <a:bodyPr/>
        <a:lstStyle/>
        <a:p>
          <a:endParaRPr lang="en-US"/>
        </a:p>
      </dgm:t>
    </dgm:pt>
    <dgm:pt modelId="{7FCCDDDD-D173-4A63-8616-DE98DC9962D0}" type="sibTrans" cxnId="{19B86F71-410B-423F-AD2B-E9B7F1719873}">
      <dgm:prSet/>
      <dgm:spPr/>
      <dgm:t>
        <a:bodyPr/>
        <a:lstStyle/>
        <a:p>
          <a:endParaRPr lang="en-US"/>
        </a:p>
      </dgm:t>
    </dgm:pt>
    <dgm:pt modelId="{DA1597E3-724E-4625-852C-4429EBCD7729}" type="pres">
      <dgm:prSet presAssocID="{32AEA1A8-AAC4-4118-88E8-EAF3E236A417}" presName="linear" presStyleCnt="0">
        <dgm:presLayoutVars>
          <dgm:animLvl val="lvl"/>
          <dgm:resizeHandles val="exact"/>
        </dgm:presLayoutVars>
      </dgm:prSet>
      <dgm:spPr/>
    </dgm:pt>
    <dgm:pt modelId="{AE230713-8174-47D1-A7A2-FF51C21EAF8F}" type="pres">
      <dgm:prSet presAssocID="{5711384B-D65E-409C-AF3B-6CC8C8386D67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753A686C-D479-42C4-8C97-D5142AA5E769}" type="pres">
      <dgm:prSet presAssocID="{C953B0B5-2550-4AD1-BF65-5BE8C6D61D28}" presName="spacer" presStyleCnt="0"/>
      <dgm:spPr/>
    </dgm:pt>
    <dgm:pt modelId="{B2EAD9A5-80D3-41DF-8ED9-A2CB022B9C07}" type="pres">
      <dgm:prSet presAssocID="{C1B8891D-5B15-4DCB-A38A-FC8E1328B2B6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BFF15F16-C174-43F3-93B8-FB14876A6484}" type="pres">
      <dgm:prSet presAssocID="{22BBEB81-6855-4C77-AEA9-DCC7AAA888C7}" presName="spacer" presStyleCnt="0"/>
      <dgm:spPr/>
    </dgm:pt>
    <dgm:pt modelId="{01FB0115-3421-4234-B6C1-E8A8A3BE59F9}" type="pres">
      <dgm:prSet presAssocID="{922BD186-3C55-47B4-9945-B0A40E619702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DA75889D-107C-4037-8344-A8F4CD707ED6}" type="pres">
      <dgm:prSet presAssocID="{41C72620-E8F4-4875-95EF-3E4A649D1583}" presName="spacer" presStyleCnt="0"/>
      <dgm:spPr/>
    </dgm:pt>
    <dgm:pt modelId="{4D71E53C-819A-4C52-8D9D-A9A24DC5AD99}" type="pres">
      <dgm:prSet presAssocID="{F5B36CB4-D12C-45ED-9D86-3AC70A4784F5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AF2A603D-F262-41E5-9B46-9C34E3A9CDD5}" type="pres">
      <dgm:prSet presAssocID="{C87700FA-2F74-429A-8F1A-6015EF3E8811}" presName="spacer" presStyleCnt="0"/>
      <dgm:spPr/>
    </dgm:pt>
    <dgm:pt modelId="{AC21E274-441F-46BD-B7C5-E2A943C7ED10}" type="pres">
      <dgm:prSet presAssocID="{9E70FED4-2952-4D89-AE23-FB35355025D1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5F6F0E0E-BB8A-4037-A4B3-18E993616655}" srcId="{32AEA1A8-AAC4-4118-88E8-EAF3E236A417}" destId="{922BD186-3C55-47B4-9945-B0A40E619702}" srcOrd="2" destOrd="0" parTransId="{5581CD97-CFFE-49EC-957B-611E51AFEF14}" sibTransId="{41C72620-E8F4-4875-95EF-3E4A649D1583}"/>
    <dgm:cxn modelId="{8819E91A-0F70-454A-A443-55B06C4490C6}" type="presOf" srcId="{F5B36CB4-D12C-45ED-9D86-3AC70A4784F5}" destId="{4D71E53C-819A-4C52-8D9D-A9A24DC5AD99}" srcOrd="0" destOrd="0" presId="urn:microsoft.com/office/officeart/2005/8/layout/vList2"/>
    <dgm:cxn modelId="{F55D891F-53FC-4D5B-A561-9AE3311A2280}" type="presOf" srcId="{32AEA1A8-AAC4-4118-88E8-EAF3E236A417}" destId="{DA1597E3-724E-4625-852C-4429EBCD7729}" srcOrd="0" destOrd="0" presId="urn:microsoft.com/office/officeart/2005/8/layout/vList2"/>
    <dgm:cxn modelId="{4AC5FC5D-9818-4ED7-B557-F50A127EEBE2}" srcId="{32AEA1A8-AAC4-4118-88E8-EAF3E236A417}" destId="{5711384B-D65E-409C-AF3B-6CC8C8386D67}" srcOrd="0" destOrd="0" parTransId="{E9C61431-1A18-42FE-8C2A-93266A532D3E}" sibTransId="{C953B0B5-2550-4AD1-BF65-5BE8C6D61D28}"/>
    <dgm:cxn modelId="{BB26C96C-BE85-4FF0-81EC-54DE0E0D3D27}" srcId="{32AEA1A8-AAC4-4118-88E8-EAF3E236A417}" destId="{C1B8891D-5B15-4DCB-A38A-FC8E1328B2B6}" srcOrd="1" destOrd="0" parTransId="{D6C86BE6-2DE8-4BE5-89CA-BF28BB28F459}" sibTransId="{22BBEB81-6855-4C77-AEA9-DCC7AAA888C7}"/>
    <dgm:cxn modelId="{19B86F71-410B-423F-AD2B-E9B7F1719873}" srcId="{32AEA1A8-AAC4-4118-88E8-EAF3E236A417}" destId="{9E70FED4-2952-4D89-AE23-FB35355025D1}" srcOrd="4" destOrd="0" parTransId="{50613CDB-1F65-4310-B14D-05344333D227}" sibTransId="{7FCCDDDD-D173-4A63-8616-DE98DC9962D0}"/>
    <dgm:cxn modelId="{CA05909B-2370-494F-8602-3DE3095459E0}" type="presOf" srcId="{5711384B-D65E-409C-AF3B-6CC8C8386D67}" destId="{AE230713-8174-47D1-A7A2-FF51C21EAF8F}" srcOrd="0" destOrd="0" presId="urn:microsoft.com/office/officeart/2005/8/layout/vList2"/>
    <dgm:cxn modelId="{AE0DADAB-2ED0-4BB2-AEBF-1EF8537E2AEB}" srcId="{32AEA1A8-AAC4-4118-88E8-EAF3E236A417}" destId="{F5B36CB4-D12C-45ED-9D86-3AC70A4784F5}" srcOrd="3" destOrd="0" parTransId="{2A1868BA-56BA-449E-BE0C-FCA46461FDE8}" sibTransId="{C87700FA-2F74-429A-8F1A-6015EF3E8811}"/>
    <dgm:cxn modelId="{A64F17B6-A0E0-4D49-BBEC-B6F73EA798AC}" type="presOf" srcId="{922BD186-3C55-47B4-9945-B0A40E619702}" destId="{01FB0115-3421-4234-B6C1-E8A8A3BE59F9}" srcOrd="0" destOrd="0" presId="urn:microsoft.com/office/officeart/2005/8/layout/vList2"/>
    <dgm:cxn modelId="{757AA6D8-F6C9-4F25-B2A7-C97DE6DDEBD6}" type="presOf" srcId="{C1B8891D-5B15-4DCB-A38A-FC8E1328B2B6}" destId="{B2EAD9A5-80D3-41DF-8ED9-A2CB022B9C07}" srcOrd="0" destOrd="0" presId="urn:microsoft.com/office/officeart/2005/8/layout/vList2"/>
    <dgm:cxn modelId="{68A558ED-F2AC-4FD7-9F3A-0721D3D69D00}" type="presOf" srcId="{9E70FED4-2952-4D89-AE23-FB35355025D1}" destId="{AC21E274-441F-46BD-B7C5-E2A943C7ED10}" srcOrd="0" destOrd="0" presId="urn:microsoft.com/office/officeart/2005/8/layout/vList2"/>
    <dgm:cxn modelId="{AF52D2B7-491E-4CF0-98AA-B7EBF77B74B3}" type="presParOf" srcId="{DA1597E3-724E-4625-852C-4429EBCD7729}" destId="{AE230713-8174-47D1-A7A2-FF51C21EAF8F}" srcOrd="0" destOrd="0" presId="urn:microsoft.com/office/officeart/2005/8/layout/vList2"/>
    <dgm:cxn modelId="{65ED1527-3FB8-4535-A331-FA04069FB725}" type="presParOf" srcId="{DA1597E3-724E-4625-852C-4429EBCD7729}" destId="{753A686C-D479-42C4-8C97-D5142AA5E769}" srcOrd="1" destOrd="0" presId="urn:microsoft.com/office/officeart/2005/8/layout/vList2"/>
    <dgm:cxn modelId="{CBC8305A-6DAF-447B-B84E-7E5D6A87F118}" type="presParOf" srcId="{DA1597E3-724E-4625-852C-4429EBCD7729}" destId="{B2EAD9A5-80D3-41DF-8ED9-A2CB022B9C07}" srcOrd="2" destOrd="0" presId="urn:microsoft.com/office/officeart/2005/8/layout/vList2"/>
    <dgm:cxn modelId="{1F5C9035-903B-4EC6-8597-E3162BFFAF53}" type="presParOf" srcId="{DA1597E3-724E-4625-852C-4429EBCD7729}" destId="{BFF15F16-C174-43F3-93B8-FB14876A6484}" srcOrd="3" destOrd="0" presId="urn:microsoft.com/office/officeart/2005/8/layout/vList2"/>
    <dgm:cxn modelId="{0FF2E750-87CB-4D18-8055-83FB03D1214B}" type="presParOf" srcId="{DA1597E3-724E-4625-852C-4429EBCD7729}" destId="{01FB0115-3421-4234-B6C1-E8A8A3BE59F9}" srcOrd="4" destOrd="0" presId="urn:microsoft.com/office/officeart/2005/8/layout/vList2"/>
    <dgm:cxn modelId="{95059445-41FB-4E56-8B30-0572AF383CE0}" type="presParOf" srcId="{DA1597E3-724E-4625-852C-4429EBCD7729}" destId="{DA75889D-107C-4037-8344-A8F4CD707ED6}" srcOrd="5" destOrd="0" presId="urn:microsoft.com/office/officeart/2005/8/layout/vList2"/>
    <dgm:cxn modelId="{08E8E4D4-3B69-4FF8-B458-39023C5D45F7}" type="presParOf" srcId="{DA1597E3-724E-4625-852C-4429EBCD7729}" destId="{4D71E53C-819A-4C52-8D9D-A9A24DC5AD99}" srcOrd="6" destOrd="0" presId="urn:microsoft.com/office/officeart/2005/8/layout/vList2"/>
    <dgm:cxn modelId="{14C262D5-2FC6-44F1-A7A1-9537485E0EE1}" type="presParOf" srcId="{DA1597E3-724E-4625-852C-4429EBCD7729}" destId="{AF2A603D-F262-41E5-9B46-9C34E3A9CDD5}" srcOrd="7" destOrd="0" presId="urn:microsoft.com/office/officeart/2005/8/layout/vList2"/>
    <dgm:cxn modelId="{70FA1548-8037-4972-93BB-7E412642012C}" type="presParOf" srcId="{DA1597E3-724E-4625-852C-4429EBCD7729}" destId="{AC21E274-441F-46BD-B7C5-E2A943C7ED10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83040E2-4A57-43F4-8139-92BD954B6526}" type="doc">
      <dgm:prSet loTypeId="urn:microsoft.com/office/officeart/2005/8/layout/vList2" loCatId="list" qsTypeId="urn:microsoft.com/office/officeart/2005/8/quickstyle/simple1#411" qsCatId="simple" csTypeId="urn:microsoft.com/office/officeart/2005/8/colors/accent1_2#146" csCatId="accent1" phldr="1"/>
      <dgm:spPr/>
      <dgm:t>
        <a:bodyPr/>
        <a:lstStyle/>
        <a:p>
          <a:endParaRPr lang="en-US"/>
        </a:p>
      </dgm:t>
    </dgm:pt>
    <dgm:pt modelId="{C1C68E64-25BF-421A-B9D9-9F486BC69819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/>
            <a:t>Most tax-exempt organizations have an </a:t>
          </a:r>
          <a:r>
            <a:rPr lang="en-US" b="1"/>
            <a:t>annual IRS filing requirement</a:t>
          </a:r>
          <a:r>
            <a:rPr lang="en-US"/>
            <a:t>. </a:t>
          </a:r>
        </a:p>
      </dgm:t>
    </dgm:pt>
    <dgm:pt modelId="{29658319-851F-47C1-B350-B114FC3CC511}" type="parTrans" cxnId="{959BE9A3-C60D-4304-8734-0BCEC8015FE8}">
      <dgm:prSet/>
      <dgm:spPr/>
      <dgm:t>
        <a:bodyPr/>
        <a:lstStyle/>
        <a:p>
          <a:endParaRPr lang="en-US"/>
        </a:p>
      </dgm:t>
    </dgm:pt>
    <dgm:pt modelId="{4F816942-F79B-4690-9590-74ACB18BCE72}" type="sibTrans" cxnId="{959BE9A3-C60D-4304-8734-0BCEC8015FE8}">
      <dgm:prSet/>
      <dgm:spPr/>
      <dgm:t>
        <a:bodyPr/>
        <a:lstStyle/>
        <a:p>
          <a:endParaRPr lang="en-US"/>
        </a:p>
      </dgm:t>
    </dgm:pt>
    <dgm:pt modelId="{3F8848D1-1096-4B64-8E70-1FB19E405962}">
      <dgm:prSet/>
      <dgm:spPr>
        <a:solidFill>
          <a:srgbClr val="00B050"/>
        </a:solidFill>
      </dgm:spPr>
      <dgm:t>
        <a:bodyPr/>
        <a:lstStyle/>
        <a:p>
          <a:r>
            <a:rPr lang="en-US" dirty="0"/>
            <a:t>The appropriate filing depends on the organization's circumstances. </a:t>
          </a:r>
        </a:p>
      </dgm:t>
    </dgm:pt>
    <dgm:pt modelId="{7EE8CA3C-87E1-46E2-AB71-17C04B67538C}" type="parTrans" cxnId="{B47AD959-C4C9-40D4-9D8C-418BA90E6D84}">
      <dgm:prSet/>
      <dgm:spPr/>
      <dgm:t>
        <a:bodyPr/>
        <a:lstStyle/>
        <a:p>
          <a:endParaRPr lang="en-US"/>
        </a:p>
      </dgm:t>
    </dgm:pt>
    <dgm:pt modelId="{84736A50-283A-4A68-B2D1-5ADA68CB4B67}" type="sibTrans" cxnId="{B47AD959-C4C9-40D4-9D8C-418BA90E6D84}">
      <dgm:prSet/>
      <dgm:spPr/>
      <dgm:t>
        <a:bodyPr/>
        <a:lstStyle/>
        <a:p>
          <a:endParaRPr lang="en-US"/>
        </a:p>
      </dgm:t>
    </dgm:pt>
    <dgm:pt modelId="{BCD6BFBD-8908-4A57-B412-1FF6F187EDDA}">
      <dgm:prSet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Possible filings include </a:t>
          </a:r>
          <a:r>
            <a:rPr lang="en-US" b="1" dirty="0"/>
            <a:t>Form 990, Form 990-EZ, or Form 990-N</a:t>
          </a:r>
          <a:r>
            <a:rPr lang="en-US" dirty="0"/>
            <a:t>. </a:t>
          </a:r>
        </a:p>
      </dgm:t>
    </dgm:pt>
    <dgm:pt modelId="{9FA57990-65F7-43E1-B454-DB47056AD5D4}" type="parTrans" cxnId="{B90D238C-22F9-4C29-89A8-846BBBCA0A1F}">
      <dgm:prSet/>
      <dgm:spPr/>
      <dgm:t>
        <a:bodyPr/>
        <a:lstStyle/>
        <a:p>
          <a:endParaRPr lang="en-US"/>
        </a:p>
      </dgm:t>
    </dgm:pt>
    <dgm:pt modelId="{42F06E8B-EE72-45C6-A3B1-735DA0FB5084}" type="sibTrans" cxnId="{B90D238C-22F9-4C29-89A8-846BBBCA0A1F}">
      <dgm:prSet/>
      <dgm:spPr/>
      <dgm:t>
        <a:bodyPr/>
        <a:lstStyle/>
        <a:p>
          <a:endParaRPr lang="en-US"/>
        </a:p>
      </dgm:t>
    </dgm:pt>
    <dgm:pt modelId="{6C45BF6F-210E-4B82-9058-F5A77E261E0C}">
      <dgm:prSet/>
      <dgm:spPr/>
      <dgm:t>
        <a:bodyPr/>
        <a:lstStyle/>
        <a:p>
          <a:r>
            <a:rPr lang="en-US"/>
            <a:t>Know your organization's filing requirement and </a:t>
          </a:r>
          <a:r>
            <a:rPr lang="en-US" b="1"/>
            <a:t>filing deadline</a:t>
          </a:r>
          <a:r>
            <a:rPr lang="en-US"/>
            <a:t>. </a:t>
          </a:r>
        </a:p>
      </dgm:t>
    </dgm:pt>
    <dgm:pt modelId="{AFBC0E35-6BFC-4489-AF8A-5C05D3777A9B}" type="parTrans" cxnId="{993643E3-B8EA-42BD-9CC3-97FD267B2A7E}">
      <dgm:prSet/>
      <dgm:spPr/>
      <dgm:t>
        <a:bodyPr/>
        <a:lstStyle/>
        <a:p>
          <a:endParaRPr lang="en-US"/>
        </a:p>
      </dgm:t>
    </dgm:pt>
    <dgm:pt modelId="{253FAD51-EB7C-4E34-8110-D48CF2A75C0A}" type="sibTrans" cxnId="{993643E3-B8EA-42BD-9CC3-97FD267B2A7E}">
      <dgm:prSet/>
      <dgm:spPr/>
      <dgm:t>
        <a:bodyPr/>
        <a:lstStyle/>
        <a:p>
          <a:endParaRPr lang="en-US"/>
        </a:p>
      </dgm:t>
    </dgm:pt>
    <dgm:pt modelId="{084D6D93-1DE2-4CFD-AC65-EFBFFDDF96AC}">
      <dgm:prSet/>
      <dgm:spPr>
        <a:solidFill>
          <a:srgbClr val="FFCC66"/>
        </a:solidFill>
      </dgm:spPr>
      <dgm:t>
        <a:bodyPr/>
        <a:lstStyle/>
        <a:p>
          <a:r>
            <a:rPr lang="en-US" dirty="0"/>
            <a:t>Keep financial and tax records needed to support the organization's filings. </a:t>
          </a:r>
        </a:p>
      </dgm:t>
    </dgm:pt>
    <dgm:pt modelId="{95313C9D-833E-4088-87BC-6F783B373D97}" type="parTrans" cxnId="{956805A4-C0DD-4606-AA29-CEDD66E314F7}">
      <dgm:prSet/>
      <dgm:spPr/>
      <dgm:t>
        <a:bodyPr/>
        <a:lstStyle/>
        <a:p>
          <a:endParaRPr lang="en-US"/>
        </a:p>
      </dgm:t>
    </dgm:pt>
    <dgm:pt modelId="{EF1646FB-16CA-4F1F-B4EC-1A74DEEE30C4}" type="sibTrans" cxnId="{956805A4-C0DD-4606-AA29-CEDD66E314F7}">
      <dgm:prSet/>
      <dgm:spPr/>
      <dgm:t>
        <a:bodyPr/>
        <a:lstStyle/>
        <a:p>
          <a:endParaRPr lang="en-US"/>
        </a:p>
      </dgm:t>
    </dgm:pt>
    <dgm:pt modelId="{02AED36C-C2B4-463A-BB58-FE9D3756182D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dirty="0"/>
            <a:t>Failure to file a required return or notice for </a:t>
          </a:r>
          <a:r>
            <a:rPr lang="en-US" b="1" dirty="0"/>
            <a:t>three consecutive years</a:t>
          </a:r>
          <a:r>
            <a:rPr lang="en-US" dirty="0"/>
            <a:t> can result in automatic revocation of tax-exempt status. </a:t>
          </a:r>
        </a:p>
      </dgm:t>
    </dgm:pt>
    <dgm:pt modelId="{F41DBAFC-74E5-4CDB-992E-0FFEF9103924}" type="parTrans" cxnId="{69B8F120-9938-415A-A4A3-0E996FA607CD}">
      <dgm:prSet/>
      <dgm:spPr/>
      <dgm:t>
        <a:bodyPr/>
        <a:lstStyle/>
        <a:p>
          <a:endParaRPr lang="en-US"/>
        </a:p>
      </dgm:t>
    </dgm:pt>
    <dgm:pt modelId="{B6675FFF-56E6-4EB2-BB8A-35557FF56B6A}" type="sibTrans" cxnId="{69B8F120-9938-415A-A4A3-0E996FA607CD}">
      <dgm:prSet/>
      <dgm:spPr/>
      <dgm:t>
        <a:bodyPr/>
        <a:lstStyle/>
        <a:p>
          <a:endParaRPr lang="en-US"/>
        </a:p>
      </dgm:t>
    </dgm:pt>
    <dgm:pt modelId="{6366C72E-5A2B-48A5-A9AC-EEA843A6B136}">
      <dgm:prSet/>
      <dgm:spPr/>
      <dgm:t>
        <a:bodyPr/>
        <a:lstStyle/>
        <a:p>
          <a:r>
            <a:rPr lang="en-US" b="1"/>
            <a:t>Questions about federal tax requirements should be directed to the IRS or a qualified tax professional.</a:t>
          </a:r>
          <a:endParaRPr lang="en-US"/>
        </a:p>
      </dgm:t>
    </dgm:pt>
    <dgm:pt modelId="{6D5B28D7-EE32-4AE4-B345-8570F9A58FB7}" type="parTrans" cxnId="{EFDFFDDD-9B63-49AE-97B4-6CE6D2812B3C}">
      <dgm:prSet/>
      <dgm:spPr/>
      <dgm:t>
        <a:bodyPr/>
        <a:lstStyle/>
        <a:p>
          <a:endParaRPr lang="en-US"/>
        </a:p>
      </dgm:t>
    </dgm:pt>
    <dgm:pt modelId="{E5392248-2809-4939-B508-9AF3E90CE52F}" type="sibTrans" cxnId="{EFDFFDDD-9B63-49AE-97B4-6CE6D2812B3C}">
      <dgm:prSet/>
      <dgm:spPr/>
      <dgm:t>
        <a:bodyPr/>
        <a:lstStyle/>
        <a:p>
          <a:endParaRPr lang="en-US"/>
        </a:p>
      </dgm:t>
    </dgm:pt>
    <dgm:pt modelId="{932DF2ED-B591-44A9-B9F3-4F93A0719D50}" type="pres">
      <dgm:prSet presAssocID="{983040E2-4A57-43F4-8139-92BD954B6526}" presName="linear" presStyleCnt="0">
        <dgm:presLayoutVars>
          <dgm:animLvl val="lvl"/>
          <dgm:resizeHandles val="exact"/>
        </dgm:presLayoutVars>
      </dgm:prSet>
      <dgm:spPr/>
    </dgm:pt>
    <dgm:pt modelId="{6296AA7B-10A6-4CE4-9559-156ACF7058A2}" type="pres">
      <dgm:prSet presAssocID="{C1C68E64-25BF-421A-B9D9-9F486BC69819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AF643853-4EC1-49DB-AA2B-928A86AD75EF}" type="pres">
      <dgm:prSet presAssocID="{4F816942-F79B-4690-9590-74ACB18BCE72}" presName="spacer" presStyleCnt="0"/>
      <dgm:spPr/>
    </dgm:pt>
    <dgm:pt modelId="{6B0D1141-8106-437E-B044-8DBD5E12E3DE}" type="pres">
      <dgm:prSet presAssocID="{3F8848D1-1096-4B64-8E70-1FB19E405962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D475D6B9-C902-4037-B85B-7F7B2E05E2A1}" type="pres">
      <dgm:prSet presAssocID="{84736A50-283A-4A68-B2D1-5ADA68CB4B67}" presName="spacer" presStyleCnt="0"/>
      <dgm:spPr/>
    </dgm:pt>
    <dgm:pt modelId="{38E60FB7-B456-4AC2-9403-2B4CB528799B}" type="pres">
      <dgm:prSet presAssocID="{BCD6BFBD-8908-4A57-B412-1FF6F187EDDA}" presName="parentText" presStyleLbl="node1" presStyleIdx="2" presStyleCnt="7" custLinFactNeighborY="6319">
        <dgm:presLayoutVars>
          <dgm:chMax val="0"/>
          <dgm:bulletEnabled val="1"/>
        </dgm:presLayoutVars>
      </dgm:prSet>
      <dgm:spPr/>
    </dgm:pt>
    <dgm:pt modelId="{606CF565-FF69-4690-A616-BFB89A875869}" type="pres">
      <dgm:prSet presAssocID="{42F06E8B-EE72-45C6-A3B1-735DA0FB5084}" presName="spacer" presStyleCnt="0"/>
      <dgm:spPr/>
    </dgm:pt>
    <dgm:pt modelId="{0BA34C87-C1AC-4A69-9262-49DCB08E37F6}" type="pres">
      <dgm:prSet presAssocID="{6C45BF6F-210E-4B82-9058-F5A77E261E0C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F8525C36-4041-4CCF-88D3-932736FEEAFC}" type="pres">
      <dgm:prSet presAssocID="{253FAD51-EB7C-4E34-8110-D48CF2A75C0A}" presName="spacer" presStyleCnt="0"/>
      <dgm:spPr/>
    </dgm:pt>
    <dgm:pt modelId="{0FC31551-1ADC-4EBA-A21F-F18C9D731747}" type="pres">
      <dgm:prSet presAssocID="{084D6D93-1DE2-4CFD-AC65-EFBFFDDF96AC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C65A89E7-0A81-4B26-8226-31F61E6DF4A6}" type="pres">
      <dgm:prSet presAssocID="{EF1646FB-16CA-4F1F-B4EC-1A74DEEE30C4}" presName="spacer" presStyleCnt="0"/>
      <dgm:spPr/>
    </dgm:pt>
    <dgm:pt modelId="{D369323E-B868-489D-9609-049D0B9DC6CA}" type="pres">
      <dgm:prSet presAssocID="{02AED36C-C2B4-463A-BB58-FE9D3756182D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A4E594ED-883F-4480-AC18-7E98558B2A69}" type="pres">
      <dgm:prSet presAssocID="{B6675FFF-56E6-4EB2-BB8A-35557FF56B6A}" presName="spacer" presStyleCnt="0"/>
      <dgm:spPr/>
    </dgm:pt>
    <dgm:pt modelId="{6A391E53-556C-4FA4-833F-5BCBD38A48F1}" type="pres">
      <dgm:prSet presAssocID="{6366C72E-5A2B-48A5-A9AC-EEA843A6B136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CA71640A-F161-4924-94C8-2F2E77113406}" type="presOf" srcId="{084D6D93-1DE2-4CFD-AC65-EFBFFDDF96AC}" destId="{0FC31551-1ADC-4EBA-A21F-F18C9D731747}" srcOrd="0" destOrd="0" presId="urn:microsoft.com/office/officeart/2005/8/layout/vList2"/>
    <dgm:cxn modelId="{41509F14-A565-4052-B36E-81283D49FAF9}" type="presOf" srcId="{02AED36C-C2B4-463A-BB58-FE9D3756182D}" destId="{D369323E-B868-489D-9609-049D0B9DC6CA}" srcOrd="0" destOrd="0" presId="urn:microsoft.com/office/officeart/2005/8/layout/vList2"/>
    <dgm:cxn modelId="{69B8F120-9938-415A-A4A3-0E996FA607CD}" srcId="{983040E2-4A57-43F4-8139-92BD954B6526}" destId="{02AED36C-C2B4-463A-BB58-FE9D3756182D}" srcOrd="5" destOrd="0" parTransId="{F41DBAFC-74E5-4CDB-992E-0FFEF9103924}" sibTransId="{B6675FFF-56E6-4EB2-BB8A-35557FF56B6A}"/>
    <dgm:cxn modelId="{3A829F61-CFF1-443B-AEC7-E469A8C0C05B}" type="presOf" srcId="{6366C72E-5A2B-48A5-A9AC-EEA843A6B136}" destId="{6A391E53-556C-4FA4-833F-5BCBD38A48F1}" srcOrd="0" destOrd="0" presId="urn:microsoft.com/office/officeart/2005/8/layout/vList2"/>
    <dgm:cxn modelId="{8D206C57-C9A3-4FCF-B4E5-6B0D03F0329C}" type="presOf" srcId="{6C45BF6F-210E-4B82-9058-F5A77E261E0C}" destId="{0BA34C87-C1AC-4A69-9262-49DCB08E37F6}" srcOrd="0" destOrd="0" presId="urn:microsoft.com/office/officeart/2005/8/layout/vList2"/>
    <dgm:cxn modelId="{B47AD959-C4C9-40D4-9D8C-418BA90E6D84}" srcId="{983040E2-4A57-43F4-8139-92BD954B6526}" destId="{3F8848D1-1096-4B64-8E70-1FB19E405962}" srcOrd="1" destOrd="0" parTransId="{7EE8CA3C-87E1-46E2-AB71-17C04B67538C}" sibTransId="{84736A50-283A-4A68-B2D1-5ADA68CB4B67}"/>
    <dgm:cxn modelId="{B90D238C-22F9-4C29-89A8-846BBBCA0A1F}" srcId="{983040E2-4A57-43F4-8139-92BD954B6526}" destId="{BCD6BFBD-8908-4A57-B412-1FF6F187EDDA}" srcOrd="2" destOrd="0" parTransId="{9FA57990-65F7-43E1-B454-DB47056AD5D4}" sibTransId="{42F06E8B-EE72-45C6-A3B1-735DA0FB5084}"/>
    <dgm:cxn modelId="{5F01CFA0-5F78-4537-9717-25F84B1BFA5E}" type="presOf" srcId="{3F8848D1-1096-4B64-8E70-1FB19E405962}" destId="{6B0D1141-8106-437E-B044-8DBD5E12E3DE}" srcOrd="0" destOrd="0" presId="urn:microsoft.com/office/officeart/2005/8/layout/vList2"/>
    <dgm:cxn modelId="{959BE9A3-C60D-4304-8734-0BCEC8015FE8}" srcId="{983040E2-4A57-43F4-8139-92BD954B6526}" destId="{C1C68E64-25BF-421A-B9D9-9F486BC69819}" srcOrd="0" destOrd="0" parTransId="{29658319-851F-47C1-B350-B114FC3CC511}" sibTransId="{4F816942-F79B-4690-9590-74ACB18BCE72}"/>
    <dgm:cxn modelId="{956805A4-C0DD-4606-AA29-CEDD66E314F7}" srcId="{983040E2-4A57-43F4-8139-92BD954B6526}" destId="{084D6D93-1DE2-4CFD-AC65-EFBFFDDF96AC}" srcOrd="4" destOrd="0" parTransId="{95313C9D-833E-4088-87BC-6F783B373D97}" sibTransId="{EF1646FB-16CA-4F1F-B4EC-1A74DEEE30C4}"/>
    <dgm:cxn modelId="{4E7720A5-41BA-4DB2-BFB9-EF2EE0A3CB3F}" type="presOf" srcId="{C1C68E64-25BF-421A-B9D9-9F486BC69819}" destId="{6296AA7B-10A6-4CE4-9559-156ACF7058A2}" srcOrd="0" destOrd="0" presId="urn:microsoft.com/office/officeart/2005/8/layout/vList2"/>
    <dgm:cxn modelId="{E35F02A9-0B92-4DB4-B594-F878BC8969BE}" type="presOf" srcId="{983040E2-4A57-43F4-8139-92BD954B6526}" destId="{932DF2ED-B591-44A9-B9F3-4F93A0719D50}" srcOrd="0" destOrd="0" presId="urn:microsoft.com/office/officeart/2005/8/layout/vList2"/>
    <dgm:cxn modelId="{EFDFFDDD-9B63-49AE-97B4-6CE6D2812B3C}" srcId="{983040E2-4A57-43F4-8139-92BD954B6526}" destId="{6366C72E-5A2B-48A5-A9AC-EEA843A6B136}" srcOrd="6" destOrd="0" parTransId="{6D5B28D7-EE32-4AE4-B345-8570F9A58FB7}" sibTransId="{E5392248-2809-4939-B508-9AF3E90CE52F}"/>
    <dgm:cxn modelId="{993643E3-B8EA-42BD-9CC3-97FD267B2A7E}" srcId="{983040E2-4A57-43F4-8139-92BD954B6526}" destId="{6C45BF6F-210E-4B82-9058-F5A77E261E0C}" srcOrd="3" destOrd="0" parTransId="{AFBC0E35-6BFC-4489-AF8A-5C05D3777A9B}" sibTransId="{253FAD51-EB7C-4E34-8110-D48CF2A75C0A}"/>
    <dgm:cxn modelId="{D518D8F8-4D21-405C-BE2A-BC7F4DDF8CCD}" type="presOf" srcId="{BCD6BFBD-8908-4A57-B412-1FF6F187EDDA}" destId="{38E60FB7-B456-4AC2-9403-2B4CB528799B}" srcOrd="0" destOrd="0" presId="urn:microsoft.com/office/officeart/2005/8/layout/vList2"/>
    <dgm:cxn modelId="{B07703C4-534A-406D-890A-7C09ACC3D22F}" type="presParOf" srcId="{932DF2ED-B591-44A9-B9F3-4F93A0719D50}" destId="{6296AA7B-10A6-4CE4-9559-156ACF7058A2}" srcOrd="0" destOrd="0" presId="urn:microsoft.com/office/officeart/2005/8/layout/vList2"/>
    <dgm:cxn modelId="{F99B199A-3BDB-4C99-B68D-3B5E4E2901EB}" type="presParOf" srcId="{932DF2ED-B591-44A9-B9F3-4F93A0719D50}" destId="{AF643853-4EC1-49DB-AA2B-928A86AD75EF}" srcOrd="1" destOrd="0" presId="urn:microsoft.com/office/officeart/2005/8/layout/vList2"/>
    <dgm:cxn modelId="{1EC7A61E-6A03-428A-BA62-E13C51FF01B5}" type="presParOf" srcId="{932DF2ED-B591-44A9-B9F3-4F93A0719D50}" destId="{6B0D1141-8106-437E-B044-8DBD5E12E3DE}" srcOrd="2" destOrd="0" presId="urn:microsoft.com/office/officeart/2005/8/layout/vList2"/>
    <dgm:cxn modelId="{BC789CF3-F4B7-4999-A803-22CCC0F221F4}" type="presParOf" srcId="{932DF2ED-B591-44A9-B9F3-4F93A0719D50}" destId="{D475D6B9-C902-4037-B85B-7F7B2E05E2A1}" srcOrd="3" destOrd="0" presId="urn:microsoft.com/office/officeart/2005/8/layout/vList2"/>
    <dgm:cxn modelId="{DF30497C-F1C1-4A6B-8EAB-2F8C1ED1E0CA}" type="presParOf" srcId="{932DF2ED-B591-44A9-B9F3-4F93A0719D50}" destId="{38E60FB7-B456-4AC2-9403-2B4CB528799B}" srcOrd="4" destOrd="0" presId="urn:microsoft.com/office/officeart/2005/8/layout/vList2"/>
    <dgm:cxn modelId="{89FFE256-FEA1-4D48-81B5-463EA4D525FB}" type="presParOf" srcId="{932DF2ED-B591-44A9-B9F3-4F93A0719D50}" destId="{606CF565-FF69-4690-A616-BFB89A875869}" srcOrd="5" destOrd="0" presId="urn:microsoft.com/office/officeart/2005/8/layout/vList2"/>
    <dgm:cxn modelId="{6721D481-A8DC-4908-8A8E-27FEFF601860}" type="presParOf" srcId="{932DF2ED-B591-44A9-B9F3-4F93A0719D50}" destId="{0BA34C87-C1AC-4A69-9262-49DCB08E37F6}" srcOrd="6" destOrd="0" presId="urn:microsoft.com/office/officeart/2005/8/layout/vList2"/>
    <dgm:cxn modelId="{BC60E9FA-0294-40F0-B6F9-C9B8BAB3948D}" type="presParOf" srcId="{932DF2ED-B591-44A9-B9F3-4F93A0719D50}" destId="{F8525C36-4041-4CCF-88D3-932736FEEAFC}" srcOrd="7" destOrd="0" presId="urn:microsoft.com/office/officeart/2005/8/layout/vList2"/>
    <dgm:cxn modelId="{249601D2-2981-4BFE-94D4-5B4859DB0495}" type="presParOf" srcId="{932DF2ED-B591-44A9-B9F3-4F93A0719D50}" destId="{0FC31551-1ADC-4EBA-A21F-F18C9D731747}" srcOrd="8" destOrd="0" presId="urn:microsoft.com/office/officeart/2005/8/layout/vList2"/>
    <dgm:cxn modelId="{EAEF37A1-263A-4005-BF03-254EC08E2357}" type="presParOf" srcId="{932DF2ED-B591-44A9-B9F3-4F93A0719D50}" destId="{C65A89E7-0A81-4B26-8226-31F61E6DF4A6}" srcOrd="9" destOrd="0" presId="urn:microsoft.com/office/officeart/2005/8/layout/vList2"/>
    <dgm:cxn modelId="{678EEEDC-D044-4BEB-9DBF-3EC1F2ECD8F8}" type="presParOf" srcId="{932DF2ED-B591-44A9-B9F3-4F93A0719D50}" destId="{D369323E-B868-489D-9609-049D0B9DC6CA}" srcOrd="10" destOrd="0" presId="urn:microsoft.com/office/officeart/2005/8/layout/vList2"/>
    <dgm:cxn modelId="{3D3A7931-EB4C-4CD9-8525-294D0B7B6762}" type="presParOf" srcId="{932DF2ED-B591-44A9-B9F3-4F93A0719D50}" destId="{A4E594ED-883F-4480-AC18-7E98558B2A69}" srcOrd="11" destOrd="0" presId="urn:microsoft.com/office/officeart/2005/8/layout/vList2"/>
    <dgm:cxn modelId="{4FBC391B-0E9F-4E86-AE30-44BD65DC6806}" type="presParOf" srcId="{932DF2ED-B591-44A9-B9F3-4F93A0719D50}" destId="{6A391E53-556C-4FA4-833F-5BCBD38A48F1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02D0F3-514E-4020-B0A0-BAE95B261258}">
      <dsp:nvSpPr>
        <dsp:cNvPr id="0" name=""/>
        <dsp:cNvSpPr/>
      </dsp:nvSpPr>
      <dsp:spPr>
        <a:xfrm>
          <a:off x="104399" y="156389"/>
          <a:ext cx="3564348" cy="213860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Booster Clubs </a:t>
          </a:r>
          <a:r>
            <a:rPr lang="en-US" sz="2100" kern="1200" dirty="0"/>
            <a:t>support a specific student program or activity; expands educational opportunities beyond district-funded resources.</a:t>
          </a:r>
          <a:endParaRPr lang="en-US" sz="2100" i="1" kern="1200" dirty="0"/>
        </a:p>
      </dsp:txBody>
      <dsp:txXfrm>
        <a:off x="104399" y="156389"/>
        <a:ext cx="3564348" cy="2138609"/>
      </dsp:txXfrm>
    </dsp:sp>
    <dsp:sp modelId="{BD7AD84A-4EB1-4950-87FB-D76E26F49015}">
      <dsp:nvSpPr>
        <dsp:cNvPr id="0" name=""/>
        <dsp:cNvSpPr/>
      </dsp:nvSpPr>
      <dsp:spPr>
        <a:xfrm>
          <a:off x="0" y="2705761"/>
          <a:ext cx="3564348" cy="213860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Manual Applies to Booster Clubs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The Booster Club manual is intended for Booster Clubs.</a:t>
          </a:r>
        </a:p>
      </dsp:txBody>
      <dsp:txXfrm>
        <a:off x="0" y="2705761"/>
        <a:ext cx="3564348" cy="2138609"/>
      </dsp:txXfrm>
    </dsp:sp>
    <dsp:sp modelId="{D311D003-47F4-4FD8-8273-F3136751B66E}">
      <dsp:nvSpPr>
        <dsp:cNvPr id="0" name=""/>
        <dsp:cNvSpPr/>
      </dsp:nvSpPr>
      <dsp:spPr>
        <a:xfrm>
          <a:off x="3952541" y="223221"/>
          <a:ext cx="3564348" cy="213860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District Affiliated School-Support Organizations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Support schools and student programs while operating in alignment with district policies.</a:t>
          </a:r>
        </a:p>
      </dsp:txBody>
      <dsp:txXfrm>
        <a:off x="3952541" y="223221"/>
        <a:ext cx="3564348" cy="2138609"/>
      </dsp:txXfrm>
    </dsp:sp>
    <dsp:sp modelId="{6DF43B6D-6616-4897-A895-A0AE68563331}">
      <dsp:nvSpPr>
        <dsp:cNvPr id="0" name=""/>
        <dsp:cNvSpPr/>
      </dsp:nvSpPr>
      <dsp:spPr>
        <a:xfrm>
          <a:off x="3920783" y="2702568"/>
          <a:ext cx="3564348" cy="213860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Follow Applicable District Policies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All support groups should operate in accordance with applicable district requirements.</a:t>
          </a:r>
        </a:p>
      </dsp:txBody>
      <dsp:txXfrm>
        <a:off x="3920783" y="2702568"/>
        <a:ext cx="3564348" cy="2138609"/>
      </dsp:txXfrm>
    </dsp:sp>
    <dsp:sp modelId="{D4E8DC2D-250C-40A7-B535-CD258EF2D29A}">
      <dsp:nvSpPr>
        <dsp:cNvPr id="0" name=""/>
        <dsp:cNvSpPr/>
      </dsp:nvSpPr>
      <dsp:spPr>
        <a:xfrm>
          <a:off x="7761761" y="181810"/>
          <a:ext cx="3564348" cy="213860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Parent &amp; Volunteer Groups 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PTAs, PTOs, Dad’s Clubs, and similar organizations.</a:t>
          </a:r>
        </a:p>
      </dsp:txBody>
      <dsp:txXfrm>
        <a:off x="7761761" y="181810"/>
        <a:ext cx="3564348" cy="2138609"/>
      </dsp:txXfrm>
    </dsp:sp>
    <dsp:sp modelId="{E534549F-086E-4CF1-A45B-34E3AE7FEBAD}">
      <dsp:nvSpPr>
        <dsp:cNvPr id="0" name=""/>
        <dsp:cNvSpPr/>
      </dsp:nvSpPr>
      <dsp:spPr>
        <a:xfrm>
          <a:off x="7786961" y="2705754"/>
          <a:ext cx="3564348" cy="213860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Fundraising Alone Does Not Create a Booster Club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Groups may fundraise without becoming a Booster Club.</a:t>
          </a:r>
        </a:p>
      </dsp:txBody>
      <dsp:txXfrm>
        <a:off x="7786961" y="2705754"/>
        <a:ext cx="3564348" cy="21386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7A4CCA-BF38-4DA5-A9CD-94F238DF483C}">
      <dsp:nvSpPr>
        <dsp:cNvPr id="0" name=""/>
        <dsp:cNvSpPr/>
      </dsp:nvSpPr>
      <dsp:spPr>
        <a:xfrm>
          <a:off x="0" y="0"/>
          <a:ext cx="8687652" cy="9036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i="0" kern="1200" baseline="0" dirty="0"/>
            <a:t>Booster clubs are </a:t>
          </a:r>
          <a:r>
            <a:rPr lang="en-US" sz="2300" b="1" i="0" kern="1200" baseline="0" dirty="0"/>
            <a:t>independent  organizations</a:t>
          </a:r>
          <a:r>
            <a:rPr lang="en-US" sz="2300" b="0" i="0" kern="1200" baseline="0" dirty="0"/>
            <a:t>, not campus clubs</a:t>
          </a:r>
          <a:endParaRPr lang="en-US" sz="2300" kern="1200" dirty="0"/>
        </a:p>
      </dsp:txBody>
      <dsp:txXfrm>
        <a:off x="26466" y="26466"/>
        <a:ext cx="7606864" cy="850678"/>
      </dsp:txXfrm>
    </dsp:sp>
    <dsp:sp modelId="{E6BD7EA2-FEDD-4C9B-A1B6-8177B1E5949C}">
      <dsp:nvSpPr>
        <dsp:cNvPr id="0" name=""/>
        <dsp:cNvSpPr/>
      </dsp:nvSpPr>
      <dsp:spPr>
        <a:xfrm>
          <a:off x="648753" y="1029111"/>
          <a:ext cx="8687652" cy="9036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Coaches and sponsors may collaborate and serve as the liaison between the booster club and principal.</a:t>
          </a:r>
        </a:p>
      </dsp:txBody>
      <dsp:txXfrm>
        <a:off x="675219" y="1055577"/>
        <a:ext cx="7398620" cy="850678"/>
      </dsp:txXfrm>
    </dsp:sp>
    <dsp:sp modelId="{E1137AFD-CDD1-4404-A915-76F8282BD128}">
      <dsp:nvSpPr>
        <dsp:cNvPr id="0" name=""/>
        <dsp:cNvSpPr/>
      </dsp:nvSpPr>
      <dsp:spPr>
        <a:xfrm>
          <a:off x="1297506" y="2058222"/>
          <a:ext cx="8687652" cy="9036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i="0" kern="1200" baseline="0" dirty="0"/>
            <a:t>Principals provide </a:t>
          </a:r>
          <a:r>
            <a:rPr lang="en-US" sz="2300" b="1" i="0" kern="1200" baseline="0" dirty="0"/>
            <a:t>oversight</a:t>
          </a:r>
          <a:r>
            <a:rPr lang="en-US" sz="2300" b="0" i="0" kern="1200" baseline="0" dirty="0"/>
            <a:t>, not financial management</a:t>
          </a:r>
          <a:endParaRPr lang="en-US" sz="2300" kern="1200" dirty="0"/>
        </a:p>
      </dsp:txBody>
      <dsp:txXfrm>
        <a:off x="1323972" y="2084688"/>
        <a:ext cx="7398620" cy="850678"/>
      </dsp:txXfrm>
    </dsp:sp>
    <dsp:sp modelId="{BD407AEC-D106-4766-95E7-87C8100CBAF4}">
      <dsp:nvSpPr>
        <dsp:cNvPr id="0" name=""/>
        <dsp:cNvSpPr/>
      </dsp:nvSpPr>
      <dsp:spPr>
        <a:xfrm>
          <a:off x="1946259" y="3087334"/>
          <a:ext cx="8687652" cy="9036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i="0" kern="1200" baseline="0"/>
            <a:t>Booster clubs must follow </a:t>
          </a:r>
          <a:r>
            <a:rPr lang="en-US" sz="2300" b="1" i="0" kern="1200" baseline="0"/>
            <a:t>district policies</a:t>
          </a:r>
          <a:r>
            <a:rPr lang="en-US" sz="2300" b="0" i="0" kern="1200" baseline="0"/>
            <a:t>, </a:t>
          </a:r>
          <a:r>
            <a:rPr lang="en-US" sz="2300" b="1" i="0" kern="1200" baseline="0"/>
            <a:t>UIL rules</a:t>
          </a:r>
          <a:r>
            <a:rPr lang="en-US" sz="2300" b="0" i="0" kern="1200" baseline="0"/>
            <a:t>, and </a:t>
          </a:r>
          <a:r>
            <a:rPr lang="en-US" sz="2300" b="1" i="0" kern="1200" baseline="0"/>
            <a:t>their own bylaws</a:t>
          </a:r>
          <a:endParaRPr lang="en-US" sz="2300" kern="1200"/>
        </a:p>
      </dsp:txBody>
      <dsp:txXfrm>
        <a:off x="1972725" y="3113800"/>
        <a:ext cx="7398620" cy="850678"/>
      </dsp:txXfrm>
    </dsp:sp>
    <dsp:sp modelId="{2298D491-EC1B-459E-8B29-C38506A2849D}">
      <dsp:nvSpPr>
        <dsp:cNvPr id="0" name=""/>
        <dsp:cNvSpPr/>
      </dsp:nvSpPr>
      <dsp:spPr>
        <a:xfrm>
          <a:off x="2595013" y="4116445"/>
          <a:ext cx="8687652" cy="9036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i="0" kern="1200" baseline="0"/>
            <a:t>Collaboration is essential — but roles must remain </a:t>
          </a:r>
          <a:r>
            <a:rPr lang="en-US" sz="2300" b="1" i="0" kern="1200" baseline="0"/>
            <a:t>separate and clear</a:t>
          </a:r>
          <a:endParaRPr lang="en-US" sz="2300" kern="1200"/>
        </a:p>
      </dsp:txBody>
      <dsp:txXfrm>
        <a:off x="2621479" y="4142911"/>
        <a:ext cx="7398620" cy="850678"/>
      </dsp:txXfrm>
    </dsp:sp>
    <dsp:sp modelId="{A475F920-64A8-42FA-A79B-E2C36ACC8C14}">
      <dsp:nvSpPr>
        <dsp:cNvPr id="0" name=""/>
        <dsp:cNvSpPr/>
      </dsp:nvSpPr>
      <dsp:spPr>
        <a:xfrm>
          <a:off x="8100306" y="660137"/>
          <a:ext cx="587346" cy="58734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8232459" y="660137"/>
        <a:ext cx="323040" cy="441978"/>
      </dsp:txXfrm>
    </dsp:sp>
    <dsp:sp modelId="{31690CFE-4290-46E6-AA0E-83F8D72AC8E3}">
      <dsp:nvSpPr>
        <dsp:cNvPr id="0" name=""/>
        <dsp:cNvSpPr/>
      </dsp:nvSpPr>
      <dsp:spPr>
        <a:xfrm>
          <a:off x="8749059" y="1689248"/>
          <a:ext cx="587346" cy="58734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8881212" y="1689248"/>
        <a:ext cx="323040" cy="441978"/>
      </dsp:txXfrm>
    </dsp:sp>
    <dsp:sp modelId="{9186FC79-ECDF-4E21-B3E6-AAB5809730B0}">
      <dsp:nvSpPr>
        <dsp:cNvPr id="0" name=""/>
        <dsp:cNvSpPr/>
      </dsp:nvSpPr>
      <dsp:spPr>
        <a:xfrm>
          <a:off x="9397812" y="2703300"/>
          <a:ext cx="587346" cy="58734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9529965" y="2703300"/>
        <a:ext cx="323040" cy="441978"/>
      </dsp:txXfrm>
    </dsp:sp>
    <dsp:sp modelId="{78565336-4DEC-4AF5-8B77-DFA558849C61}">
      <dsp:nvSpPr>
        <dsp:cNvPr id="0" name=""/>
        <dsp:cNvSpPr/>
      </dsp:nvSpPr>
      <dsp:spPr>
        <a:xfrm>
          <a:off x="10046566" y="3742451"/>
          <a:ext cx="587346" cy="58734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10178719" y="3742451"/>
        <a:ext cx="323040" cy="4419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DDC7FB-B995-4E35-80EA-CA2C2E297359}">
      <dsp:nvSpPr>
        <dsp:cNvPr id="0" name=""/>
        <dsp:cNvSpPr/>
      </dsp:nvSpPr>
      <dsp:spPr>
        <a:xfrm>
          <a:off x="0" y="4520"/>
          <a:ext cx="6949440" cy="96293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rcRect/>
          <a:stretch>
            <a:fillRect l="-12000" r="-12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1D1203-4EE1-48BF-80A4-B624F22579C5}">
      <dsp:nvSpPr>
        <dsp:cNvPr id="0" name=""/>
        <dsp:cNvSpPr/>
      </dsp:nvSpPr>
      <dsp:spPr>
        <a:xfrm>
          <a:off x="291287" y="221180"/>
          <a:ext cx="529612" cy="52961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2D3A69-50F8-4E61-84AB-F4FF193C6836}">
      <dsp:nvSpPr>
        <dsp:cNvPr id="0" name=""/>
        <dsp:cNvSpPr/>
      </dsp:nvSpPr>
      <dsp:spPr>
        <a:xfrm>
          <a:off x="1112187" y="4520"/>
          <a:ext cx="5837252" cy="962932"/>
        </a:xfrm>
        <a:prstGeom prst="rect">
          <a:avLst/>
        </a:prstGeom>
        <a:blipFill rotWithShape="0">
          <a:blip xmlns:r="http://schemas.openxmlformats.org/officeDocument/2006/relationships" r:embed="rId1"/>
          <a:srcRect/>
          <a:stretch>
            <a:fillRect l="-586000" r="-586000"/>
          </a:stretch>
        </a:blip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910" tIns="101910" rIns="101910" bIns="10191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Booster Clubs operate separately from Arlington ISD</a:t>
          </a:r>
        </a:p>
      </dsp:txBody>
      <dsp:txXfrm>
        <a:off x="1112187" y="4520"/>
        <a:ext cx="5837252" cy="962932"/>
      </dsp:txXfrm>
    </dsp:sp>
    <dsp:sp modelId="{2F9EC468-3CD4-4B4F-8E76-EA2192267105}">
      <dsp:nvSpPr>
        <dsp:cNvPr id="0" name=""/>
        <dsp:cNvSpPr/>
      </dsp:nvSpPr>
      <dsp:spPr>
        <a:xfrm>
          <a:off x="0" y="1195119"/>
          <a:ext cx="6949440" cy="96293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rcRect/>
          <a:stretch>
            <a:fillRect l="-12000" r="-12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9EA258-F887-4BF1-9ABD-68ACE67A8962}">
      <dsp:nvSpPr>
        <dsp:cNvPr id="0" name=""/>
        <dsp:cNvSpPr/>
      </dsp:nvSpPr>
      <dsp:spPr>
        <a:xfrm>
          <a:off x="291287" y="1424846"/>
          <a:ext cx="529612" cy="52961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360E2D-A5AB-4822-8AD2-6A78CB21F1A9}">
      <dsp:nvSpPr>
        <dsp:cNvPr id="0" name=""/>
        <dsp:cNvSpPr/>
      </dsp:nvSpPr>
      <dsp:spPr>
        <a:xfrm>
          <a:off x="1112187" y="1208186"/>
          <a:ext cx="5837252" cy="9629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910" tIns="101910" rIns="101910" bIns="10191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Work with campus administration on activities, fundraising, purchases and donations</a:t>
          </a:r>
        </a:p>
      </dsp:txBody>
      <dsp:txXfrm>
        <a:off x="1112187" y="1208186"/>
        <a:ext cx="5837252" cy="962932"/>
      </dsp:txXfrm>
    </dsp:sp>
    <dsp:sp modelId="{839AA5E7-D28C-4594-ABCA-B03D0CC34462}">
      <dsp:nvSpPr>
        <dsp:cNvPr id="0" name=""/>
        <dsp:cNvSpPr/>
      </dsp:nvSpPr>
      <dsp:spPr>
        <a:xfrm>
          <a:off x="0" y="2411852"/>
          <a:ext cx="6949440" cy="96293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5"/>
          <a:srcRect/>
          <a:stretch>
            <a:fillRect l="-12000" r="-12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CE176F-D385-42FE-99B9-F1198218A5A4}">
      <dsp:nvSpPr>
        <dsp:cNvPr id="0" name=""/>
        <dsp:cNvSpPr/>
      </dsp:nvSpPr>
      <dsp:spPr>
        <a:xfrm>
          <a:off x="291287" y="2628512"/>
          <a:ext cx="529612" cy="52961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10F5AA-0CF1-491A-82C9-AE23C2E8D265}">
      <dsp:nvSpPr>
        <dsp:cNvPr id="0" name=""/>
        <dsp:cNvSpPr/>
      </dsp:nvSpPr>
      <dsp:spPr>
        <a:xfrm>
          <a:off x="1112187" y="2411852"/>
          <a:ext cx="5837252" cy="9629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910" tIns="101910" rIns="101910" bIns="10191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Keep the campus informed of Booster Club Activities</a:t>
          </a:r>
        </a:p>
      </dsp:txBody>
      <dsp:txXfrm>
        <a:off x="1112187" y="2411852"/>
        <a:ext cx="5837252" cy="962932"/>
      </dsp:txXfrm>
    </dsp:sp>
    <dsp:sp modelId="{2A471454-CE3B-4F5A-B5F2-98C757033CED}">
      <dsp:nvSpPr>
        <dsp:cNvPr id="0" name=""/>
        <dsp:cNvSpPr/>
      </dsp:nvSpPr>
      <dsp:spPr>
        <a:xfrm>
          <a:off x="0" y="3615517"/>
          <a:ext cx="6949440" cy="96293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7"/>
          <a:srcRect/>
          <a:stretch>
            <a:fillRect l="-61000" r="-61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724CA0-719F-437C-A1F0-DF1579834F21}">
      <dsp:nvSpPr>
        <dsp:cNvPr id="0" name=""/>
        <dsp:cNvSpPr/>
      </dsp:nvSpPr>
      <dsp:spPr>
        <a:xfrm>
          <a:off x="291287" y="3832177"/>
          <a:ext cx="529612" cy="52961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2C163A-B19C-4CBA-848F-5E4C933B97FA}">
      <dsp:nvSpPr>
        <dsp:cNvPr id="0" name=""/>
        <dsp:cNvSpPr/>
      </dsp:nvSpPr>
      <dsp:spPr>
        <a:xfrm>
          <a:off x="1112187" y="3615517"/>
          <a:ext cx="5837252" cy="9629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910" tIns="101910" rIns="101910" bIns="10191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Booster Clubs remain responsible for their own organization and finances</a:t>
          </a:r>
        </a:p>
      </dsp:txBody>
      <dsp:txXfrm>
        <a:off x="1112187" y="3615517"/>
        <a:ext cx="5837252" cy="962932"/>
      </dsp:txXfrm>
    </dsp:sp>
    <dsp:sp modelId="{38BB2176-C201-4839-B329-8AB353A1C2EE}">
      <dsp:nvSpPr>
        <dsp:cNvPr id="0" name=""/>
        <dsp:cNvSpPr/>
      </dsp:nvSpPr>
      <dsp:spPr>
        <a:xfrm>
          <a:off x="0" y="4819183"/>
          <a:ext cx="6949440" cy="962932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43B85C-7FE5-4350-B9C1-AC491E5C6E2D}">
      <dsp:nvSpPr>
        <dsp:cNvPr id="0" name=""/>
        <dsp:cNvSpPr/>
      </dsp:nvSpPr>
      <dsp:spPr>
        <a:xfrm>
          <a:off x="318721" y="5035843"/>
          <a:ext cx="529612" cy="529612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4D6A47-32DC-43AA-BAF8-F8CAB4E20244}">
      <dsp:nvSpPr>
        <dsp:cNvPr id="0" name=""/>
        <dsp:cNvSpPr/>
      </dsp:nvSpPr>
      <dsp:spPr>
        <a:xfrm>
          <a:off x="1112187" y="4819183"/>
          <a:ext cx="5837252" cy="9629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910" tIns="101910" rIns="101910" bIns="10191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Keep Booster Club funds separate from Arlington ISD Activity Funds.</a:t>
          </a:r>
        </a:p>
      </dsp:txBody>
      <dsp:txXfrm>
        <a:off x="1112187" y="4819183"/>
        <a:ext cx="5837252" cy="96293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45048D-7B14-491F-9536-43A680DE9820}">
      <dsp:nvSpPr>
        <dsp:cNvPr id="0" name=""/>
        <dsp:cNvSpPr/>
      </dsp:nvSpPr>
      <dsp:spPr>
        <a:xfrm>
          <a:off x="1622" y="0"/>
          <a:ext cx="1700761" cy="406643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Discuss major purchases with campus administration before committing Booster Club funds.</a:t>
          </a:r>
          <a:endParaRPr lang="en-US" sz="1300" kern="1200"/>
        </a:p>
      </dsp:txBody>
      <dsp:txXfrm>
        <a:off x="1622" y="1626572"/>
        <a:ext cx="1700761" cy="1626572"/>
      </dsp:txXfrm>
    </dsp:sp>
    <dsp:sp modelId="{A025803F-CD10-4943-9614-DBB8C4D622FF}">
      <dsp:nvSpPr>
        <dsp:cNvPr id="0" name=""/>
        <dsp:cNvSpPr/>
      </dsp:nvSpPr>
      <dsp:spPr>
        <a:xfrm>
          <a:off x="174942" y="243985"/>
          <a:ext cx="1354121" cy="1354121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32BCCA-01FB-4CD9-84E9-AF460E651DC2}">
      <dsp:nvSpPr>
        <dsp:cNvPr id="0" name=""/>
        <dsp:cNvSpPr/>
      </dsp:nvSpPr>
      <dsp:spPr>
        <a:xfrm>
          <a:off x="1753406" y="0"/>
          <a:ext cx="1700761" cy="4066431"/>
        </a:xfrm>
        <a:prstGeom prst="roundRect">
          <a:avLst>
            <a:gd name="adj" fmla="val 10000"/>
          </a:avLst>
        </a:prstGeom>
        <a:solidFill>
          <a:schemeClr val="accent5">
            <a:hueOff val="3038109"/>
            <a:satOff val="-1368"/>
            <a:lumOff val="-169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Confirm that the purchase supports the student program or activity.</a:t>
          </a:r>
          <a:endParaRPr lang="en-US" sz="1300" kern="1200" dirty="0"/>
        </a:p>
      </dsp:txBody>
      <dsp:txXfrm>
        <a:off x="1753406" y="1626572"/>
        <a:ext cx="1700761" cy="1626572"/>
      </dsp:txXfrm>
    </dsp:sp>
    <dsp:sp modelId="{005DC861-4FE6-4CB1-86E8-355582030635}">
      <dsp:nvSpPr>
        <dsp:cNvPr id="0" name=""/>
        <dsp:cNvSpPr/>
      </dsp:nvSpPr>
      <dsp:spPr>
        <a:xfrm>
          <a:off x="1926726" y="243985"/>
          <a:ext cx="1354121" cy="1354121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48360A-E706-470D-B12F-840AD8FDD88F}">
      <dsp:nvSpPr>
        <dsp:cNvPr id="0" name=""/>
        <dsp:cNvSpPr/>
      </dsp:nvSpPr>
      <dsp:spPr>
        <a:xfrm>
          <a:off x="3505190" y="0"/>
          <a:ext cx="1700761" cy="4066431"/>
        </a:xfrm>
        <a:prstGeom prst="roundRect">
          <a:avLst>
            <a:gd name="adj" fmla="val 10000"/>
          </a:avLst>
        </a:prstGeom>
        <a:solidFill>
          <a:schemeClr val="accent5">
            <a:hueOff val="6076219"/>
            <a:satOff val="-2736"/>
            <a:lumOff val="-339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Obtain appropriate approval before making large purchases</a:t>
          </a:r>
          <a:endParaRPr lang="en-US" sz="1300" kern="1200" dirty="0"/>
        </a:p>
      </dsp:txBody>
      <dsp:txXfrm>
        <a:off x="3505190" y="1626572"/>
        <a:ext cx="1700761" cy="1626572"/>
      </dsp:txXfrm>
    </dsp:sp>
    <dsp:sp modelId="{DFC46A96-888A-4950-BD18-75EDF9B90B24}">
      <dsp:nvSpPr>
        <dsp:cNvPr id="0" name=""/>
        <dsp:cNvSpPr/>
      </dsp:nvSpPr>
      <dsp:spPr>
        <a:xfrm>
          <a:off x="3678510" y="243985"/>
          <a:ext cx="1354121" cy="1354121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B13D16-2E87-4A9C-B317-5E2306FA6D89}">
      <dsp:nvSpPr>
        <dsp:cNvPr id="0" name=""/>
        <dsp:cNvSpPr/>
      </dsp:nvSpPr>
      <dsp:spPr>
        <a:xfrm>
          <a:off x="5256975" y="0"/>
          <a:ext cx="1700761" cy="4066431"/>
        </a:xfrm>
        <a:prstGeom prst="roundRect">
          <a:avLst>
            <a:gd name="adj" fmla="val 10000"/>
          </a:avLst>
        </a:prstGeom>
        <a:solidFill>
          <a:schemeClr val="accent5">
            <a:hueOff val="9114327"/>
            <a:satOff val="-4104"/>
            <a:lumOff val="-509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When unsure whether a purchase is appropriate, check before proceeding.</a:t>
          </a:r>
          <a:endParaRPr lang="en-US" sz="1300" kern="1200" dirty="0"/>
        </a:p>
      </dsp:txBody>
      <dsp:txXfrm>
        <a:off x="5256975" y="1626572"/>
        <a:ext cx="1700761" cy="1626572"/>
      </dsp:txXfrm>
    </dsp:sp>
    <dsp:sp modelId="{457D94C0-B3E3-4154-A8FC-14BF2CA9AAD1}">
      <dsp:nvSpPr>
        <dsp:cNvPr id="0" name=""/>
        <dsp:cNvSpPr/>
      </dsp:nvSpPr>
      <dsp:spPr>
        <a:xfrm>
          <a:off x="5430294" y="243985"/>
          <a:ext cx="1354121" cy="1354121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958EBE-E219-4373-87F1-711A34CD40A9}">
      <dsp:nvSpPr>
        <dsp:cNvPr id="0" name=""/>
        <dsp:cNvSpPr/>
      </dsp:nvSpPr>
      <dsp:spPr>
        <a:xfrm>
          <a:off x="184127" y="3456466"/>
          <a:ext cx="6402610" cy="609964"/>
        </a:xfrm>
        <a:prstGeom prst="left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B8BB51-303B-449A-AF76-3A6C982609AA}">
      <dsp:nvSpPr>
        <dsp:cNvPr id="0" name=""/>
        <dsp:cNvSpPr/>
      </dsp:nvSpPr>
      <dsp:spPr>
        <a:xfrm>
          <a:off x="7384" y="689457"/>
          <a:ext cx="1653577" cy="49607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0669" tIns="130669" rIns="130669" bIns="130669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Be</a:t>
          </a:r>
        </a:p>
      </dsp:txBody>
      <dsp:txXfrm>
        <a:off x="7384" y="689457"/>
        <a:ext cx="1653577" cy="496073"/>
      </dsp:txXfrm>
    </dsp:sp>
    <dsp:sp modelId="{13DC664E-7944-41AD-A06F-3FF51F328D10}">
      <dsp:nvSpPr>
        <dsp:cNvPr id="0" name=""/>
        <dsp:cNvSpPr/>
      </dsp:nvSpPr>
      <dsp:spPr>
        <a:xfrm>
          <a:off x="7384" y="1185530"/>
          <a:ext cx="1653577" cy="1572299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337" tIns="163337" rIns="163337" bIns="163337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Be Accountable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make timely deposits and maintain clear documentation</a:t>
          </a:r>
        </a:p>
      </dsp:txBody>
      <dsp:txXfrm>
        <a:off x="7384" y="1185530"/>
        <a:ext cx="1653577" cy="1572299"/>
      </dsp:txXfrm>
    </dsp:sp>
    <dsp:sp modelId="{1FE17044-5F6F-4F3E-8380-0134682245D4}">
      <dsp:nvSpPr>
        <dsp:cNvPr id="0" name=""/>
        <dsp:cNvSpPr/>
      </dsp:nvSpPr>
      <dsp:spPr>
        <a:xfrm>
          <a:off x="1768855" y="689457"/>
          <a:ext cx="1653577" cy="496073"/>
        </a:xfrm>
        <a:prstGeom prst="rect">
          <a:avLst/>
        </a:prstGeom>
        <a:solidFill>
          <a:schemeClr val="accent5">
            <a:hueOff val="2278582"/>
            <a:satOff val="-1026"/>
            <a:lumOff val="-1274"/>
            <a:alphaOff val="0"/>
          </a:schemeClr>
        </a:solidFill>
        <a:ln w="12700" cap="flat" cmpd="sng" algn="ctr">
          <a:solidFill>
            <a:schemeClr val="accent5">
              <a:hueOff val="2278582"/>
              <a:satOff val="-1026"/>
              <a:lumOff val="-127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0669" tIns="130669" rIns="130669" bIns="130669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Be</a:t>
          </a:r>
        </a:p>
      </dsp:txBody>
      <dsp:txXfrm>
        <a:off x="1768855" y="689457"/>
        <a:ext cx="1653577" cy="496073"/>
      </dsp:txXfrm>
    </dsp:sp>
    <dsp:sp modelId="{FC949253-8F60-4276-AAE8-10BED4D9E1B9}">
      <dsp:nvSpPr>
        <dsp:cNvPr id="0" name=""/>
        <dsp:cNvSpPr/>
      </dsp:nvSpPr>
      <dsp:spPr>
        <a:xfrm>
          <a:off x="1768855" y="1185530"/>
          <a:ext cx="1653577" cy="1572299"/>
        </a:xfrm>
        <a:prstGeom prst="rect">
          <a:avLst/>
        </a:prstGeom>
        <a:solidFill>
          <a:schemeClr val="accent5">
            <a:tint val="40000"/>
            <a:alpha val="90000"/>
            <a:hueOff val="2226295"/>
            <a:satOff val="-2061"/>
            <a:lumOff val="-297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2226295"/>
              <a:satOff val="-2061"/>
              <a:lumOff val="-29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337" tIns="163337" rIns="163337" bIns="163337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Be Thorough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Store fundraiser forms and profit/loss reports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Fundraiser/profit loss form is available for use. </a:t>
          </a:r>
        </a:p>
      </dsp:txBody>
      <dsp:txXfrm>
        <a:off x="1768855" y="1185530"/>
        <a:ext cx="1653577" cy="1572299"/>
      </dsp:txXfrm>
    </dsp:sp>
    <dsp:sp modelId="{0FE5B2B4-592A-4D59-B0EF-D2640BC31D1F}">
      <dsp:nvSpPr>
        <dsp:cNvPr id="0" name=""/>
        <dsp:cNvSpPr/>
      </dsp:nvSpPr>
      <dsp:spPr>
        <a:xfrm>
          <a:off x="3530327" y="689457"/>
          <a:ext cx="1653577" cy="496073"/>
        </a:xfrm>
        <a:prstGeom prst="rect">
          <a:avLst/>
        </a:prstGeom>
        <a:solidFill>
          <a:schemeClr val="accent5">
            <a:hueOff val="4557164"/>
            <a:satOff val="-2052"/>
            <a:lumOff val="-2548"/>
            <a:alphaOff val="0"/>
          </a:schemeClr>
        </a:solidFill>
        <a:ln w="12700" cap="flat" cmpd="sng" algn="ctr">
          <a:solidFill>
            <a:schemeClr val="accent5">
              <a:hueOff val="4557164"/>
              <a:satOff val="-2052"/>
              <a:lumOff val="-254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0669" tIns="130669" rIns="130669" bIns="130669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Be</a:t>
          </a:r>
        </a:p>
      </dsp:txBody>
      <dsp:txXfrm>
        <a:off x="3530327" y="689457"/>
        <a:ext cx="1653577" cy="496073"/>
      </dsp:txXfrm>
    </dsp:sp>
    <dsp:sp modelId="{3000E479-0A64-4F7E-A771-7A88CAD3C0EE}">
      <dsp:nvSpPr>
        <dsp:cNvPr id="0" name=""/>
        <dsp:cNvSpPr/>
      </dsp:nvSpPr>
      <dsp:spPr>
        <a:xfrm>
          <a:off x="3530327" y="1185530"/>
          <a:ext cx="1653577" cy="1572299"/>
        </a:xfrm>
        <a:prstGeom prst="rect">
          <a:avLst/>
        </a:prstGeom>
        <a:solidFill>
          <a:schemeClr val="accent5">
            <a:tint val="40000"/>
            <a:alpha val="90000"/>
            <a:hueOff val="4452590"/>
            <a:satOff val="-4122"/>
            <a:lumOff val="-59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4452590"/>
              <a:satOff val="-4122"/>
              <a:lumOff val="-59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337" tIns="163337" rIns="163337" bIns="163337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Be Prepared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Retain annual audits and year‑end summaries</a:t>
          </a:r>
        </a:p>
      </dsp:txBody>
      <dsp:txXfrm>
        <a:off x="3530327" y="1185530"/>
        <a:ext cx="1653577" cy="1572299"/>
      </dsp:txXfrm>
    </dsp:sp>
    <dsp:sp modelId="{D32D2A17-3635-4138-ABD5-3BC3AE5749ED}">
      <dsp:nvSpPr>
        <dsp:cNvPr id="0" name=""/>
        <dsp:cNvSpPr/>
      </dsp:nvSpPr>
      <dsp:spPr>
        <a:xfrm>
          <a:off x="5291799" y="689457"/>
          <a:ext cx="1653577" cy="496073"/>
        </a:xfrm>
        <a:prstGeom prst="rect">
          <a:avLst/>
        </a:prstGeom>
        <a:solidFill>
          <a:schemeClr val="accent5">
            <a:hueOff val="6835746"/>
            <a:satOff val="-3078"/>
            <a:lumOff val="-3823"/>
            <a:alphaOff val="0"/>
          </a:schemeClr>
        </a:solidFill>
        <a:ln w="12700" cap="flat" cmpd="sng" algn="ctr">
          <a:solidFill>
            <a:schemeClr val="accent5">
              <a:hueOff val="6835746"/>
              <a:satOff val="-3078"/>
              <a:lumOff val="-382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0669" tIns="130669" rIns="130669" bIns="130669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Be</a:t>
          </a:r>
        </a:p>
      </dsp:txBody>
      <dsp:txXfrm>
        <a:off x="5291799" y="689457"/>
        <a:ext cx="1653577" cy="496073"/>
      </dsp:txXfrm>
    </dsp:sp>
    <dsp:sp modelId="{A6312A14-B1A3-47F0-B26B-BB315B83A2A4}">
      <dsp:nvSpPr>
        <dsp:cNvPr id="0" name=""/>
        <dsp:cNvSpPr/>
      </dsp:nvSpPr>
      <dsp:spPr>
        <a:xfrm>
          <a:off x="5291799" y="1185530"/>
          <a:ext cx="1653577" cy="1572299"/>
        </a:xfrm>
        <a:prstGeom prst="rect">
          <a:avLst/>
        </a:prstGeom>
        <a:solidFill>
          <a:schemeClr val="accent5">
            <a:tint val="40000"/>
            <a:alpha val="90000"/>
            <a:hueOff val="6678885"/>
            <a:satOff val="-6183"/>
            <a:lumOff val="-89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6678885"/>
              <a:satOff val="-6183"/>
              <a:lumOff val="-8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337" tIns="163337" rIns="163337" bIns="163337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Be Compliant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Records should be kept for at least 7 years</a:t>
          </a:r>
        </a:p>
      </dsp:txBody>
      <dsp:txXfrm>
        <a:off x="5291799" y="1185530"/>
        <a:ext cx="1653577" cy="1572299"/>
      </dsp:txXfrm>
    </dsp:sp>
    <dsp:sp modelId="{B796A12B-416C-463F-B4D5-B13BE14DDF1E}">
      <dsp:nvSpPr>
        <dsp:cNvPr id="0" name=""/>
        <dsp:cNvSpPr/>
      </dsp:nvSpPr>
      <dsp:spPr>
        <a:xfrm>
          <a:off x="7053270" y="689457"/>
          <a:ext cx="1653577" cy="496073"/>
        </a:xfrm>
        <a:prstGeom prst="rect">
          <a:avLst/>
        </a:prstGeom>
        <a:solidFill>
          <a:schemeClr val="accent5">
            <a:hueOff val="9114327"/>
            <a:satOff val="-4104"/>
            <a:lumOff val="-5097"/>
            <a:alphaOff val="0"/>
          </a:schemeClr>
        </a:solidFill>
        <a:ln w="12700" cap="flat" cmpd="sng" algn="ctr">
          <a:solidFill>
            <a:schemeClr val="accent5">
              <a:hueOff val="9114327"/>
              <a:satOff val="-4104"/>
              <a:lumOff val="-509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0669" tIns="130669" rIns="130669" bIns="130669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Be</a:t>
          </a:r>
        </a:p>
      </dsp:txBody>
      <dsp:txXfrm>
        <a:off x="7053270" y="689457"/>
        <a:ext cx="1653577" cy="496073"/>
      </dsp:txXfrm>
    </dsp:sp>
    <dsp:sp modelId="{3A70791E-F5AD-413E-A0ED-FBA595EA61CC}">
      <dsp:nvSpPr>
        <dsp:cNvPr id="0" name=""/>
        <dsp:cNvSpPr/>
      </dsp:nvSpPr>
      <dsp:spPr>
        <a:xfrm>
          <a:off x="7053270" y="1185530"/>
          <a:ext cx="1653577" cy="1572299"/>
        </a:xfrm>
        <a:prstGeom prst="rect">
          <a:avLst/>
        </a:prstGeom>
        <a:solidFill>
          <a:schemeClr val="accent5">
            <a:tint val="40000"/>
            <a:alpha val="90000"/>
            <a:hueOff val="8905181"/>
            <a:satOff val="-8244"/>
            <a:lumOff val="-1187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8905181"/>
              <a:satOff val="-8244"/>
              <a:lumOff val="-118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337" tIns="163337" rIns="163337" bIns="163337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Be Proactive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900" kern="1200" dirty="0"/>
            <a:t>secure cash and limit access during events.</a:t>
          </a:r>
        </a:p>
      </dsp:txBody>
      <dsp:txXfrm>
        <a:off x="7053270" y="1185530"/>
        <a:ext cx="1653577" cy="157229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3F184C-5D99-4638-87F5-DCD2EFF2A482}">
      <dsp:nvSpPr>
        <dsp:cNvPr id="0" name=""/>
        <dsp:cNvSpPr/>
      </dsp:nvSpPr>
      <dsp:spPr>
        <a:xfrm>
          <a:off x="2198370" y="2095"/>
          <a:ext cx="8793480" cy="52483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18" tIns="133309" rIns="170618" bIns="133309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i="0" kern="1200" dirty="0"/>
            <a:t>Periodic financial statements itemizing all receipts, expenditures and meeting minutes should be made available to the general club membership and kept on file at the school.</a:t>
          </a:r>
          <a:endParaRPr lang="en-US" sz="1100" kern="1200" dirty="0"/>
        </a:p>
      </dsp:txBody>
      <dsp:txXfrm>
        <a:off x="2198370" y="2095"/>
        <a:ext cx="8793480" cy="524839"/>
      </dsp:txXfrm>
    </dsp:sp>
    <dsp:sp modelId="{CD91D3D9-FBAF-43B4-92A4-C855A5CCDF80}">
      <dsp:nvSpPr>
        <dsp:cNvPr id="0" name=""/>
        <dsp:cNvSpPr/>
      </dsp:nvSpPr>
      <dsp:spPr>
        <a:xfrm>
          <a:off x="0" y="2095"/>
          <a:ext cx="2198370" cy="52483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330" tIns="51842" rIns="116330" bIns="51842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Maintain</a:t>
          </a:r>
        </a:p>
      </dsp:txBody>
      <dsp:txXfrm>
        <a:off x="0" y="2095"/>
        <a:ext cx="2198370" cy="524839"/>
      </dsp:txXfrm>
    </dsp:sp>
    <dsp:sp modelId="{1EE33B18-32A9-470B-94E8-C31F6D97FD39}">
      <dsp:nvSpPr>
        <dsp:cNvPr id="0" name=""/>
        <dsp:cNvSpPr/>
      </dsp:nvSpPr>
      <dsp:spPr>
        <a:xfrm>
          <a:off x="2198370" y="558424"/>
          <a:ext cx="8793480" cy="524839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18" tIns="133309" rIns="170618" bIns="133309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i="0" kern="1200" baseline="0" dirty="0"/>
            <a:t>transparent, accurate financial records</a:t>
          </a:r>
          <a:r>
            <a:rPr lang="en-US" sz="1100" b="0" kern="1200" dirty="0"/>
            <a:t>.</a:t>
          </a:r>
        </a:p>
      </dsp:txBody>
      <dsp:txXfrm>
        <a:off x="2198370" y="558424"/>
        <a:ext cx="8793480" cy="524839"/>
      </dsp:txXfrm>
    </dsp:sp>
    <dsp:sp modelId="{7CAD1739-4365-4615-A231-7FF4715C97E4}">
      <dsp:nvSpPr>
        <dsp:cNvPr id="0" name=""/>
        <dsp:cNvSpPr/>
      </dsp:nvSpPr>
      <dsp:spPr>
        <a:xfrm>
          <a:off x="0" y="558424"/>
          <a:ext cx="2198370" cy="52483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330" tIns="51842" rIns="116330" bIns="51842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Keep</a:t>
          </a:r>
        </a:p>
      </dsp:txBody>
      <dsp:txXfrm>
        <a:off x="0" y="558424"/>
        <a:ext cx="2198370" cy="524839"/>
      </dsp:txXfrm>
    </dsp:sp>
    <dsp:sp modelId="{FAF41457-33CF-4048-AAAC-BFD5A551B094}">
      <dsp:nvSpPr>
        <dsp:cNvPr id="0" name=""/>
        <dsp:cNvSpPr/>
      </dsp:nvSpPr>
      <dsp:spPr>
        <a:xfrm>
          <a:off x="2198370" y="1114754"/>
          <a:ext cx="8793480" cy="524839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18" tIns="133309" rIns="170618" bIns="133309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Require appropriate documentation for expenditures and reimbursements.</a:t>
          </a:r>
        </a:p>
      </dsp:txBody>
      <dsp:txXfrm>
        <a:off x="2198370" y="1114754"/>
        <a:ext cx="8793480" cy="524839"/>
      </dsp:txXfrm>
    </dsp:sp>
    <dsp:sp modelId="{AF5A2137-8ABE-4C24-AB72-E7839B9F11C1}">
      <dsp:nvSpPr>
        <dsp:cNvPr id="0" name=""/>
        <dsp:cNvSpPr/>
      </dsp:nvSpPr>
      <dsp:spPr>
        <a:xfrm>
          <a:off x="0" y="1114754"/>
          <a:ext cx="2198370" cy="52483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330" tIns="51842" rIns="116330" bIns="51842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Require</a:t>
          </a:r>
        </a:p>
      </dsp:txBody>
      <dsp:txXfrm>
        <a:off x="0" y="1114754"/>
        <a:ext cx="2198370" cy="524839"/>
      </dsp:txXfrm>
    </dsp:sp>
    <dsp:sp modelId="{DB08BD0B-D66A-4561-9395-385C6422A704}">
      <dsp:nvSpPr>
        <dsp:cNvPr id="0" name=""/>
        <dsp:cNvSpPr/>
      </dsp:nvSpPr>
      <dsp:spPr>
        <a:xfrm>
          <a:off x="2198370" y="1671084"/>
          <a:ext cx="8793480" cy="524839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18" tIns="133309" rIns="170618" bIns="133309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Use Booster Club funds to support the student program – not individuals.</a:t>
          </a:r>
        </a:p>
      </dsp:txBody>
      <dsp:txXfrm>
        <a:off x="2198370" y="1671084"/>
        <a:ext cx="8793480" cy="524839"/>
      </dsp:txXfrm>
    </dsp:sp>
    <dsp:sp modelId="{567B9F14-A807-4DB0-A5AF-ACD1F0B23B00}">
      <dsp:nvSpPr>
        <dsp:cNvPr id="0" name=""/>
        <dsp:cNvSpPr/>
      </dsp:nvSpPr>
      <dsp:spPr>
        <a:xfrm>
          <a:off x="0" y="1671084"/>
          <a:ext cx="2198370" cy="52483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330" tIns="51842" rIns="116330" bIns="51842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Use</a:t>
          </a:r>
        </a:p>
      </dsp:txBody>
      <dsp:txXfrm>
        <a:off x="0" y="1671084"/>
        <a:ext cx="2198370" cy="524839"/>
      </dsp:txXfrm>
    </dsp:sp>
    <dsp:sp modelId="{DDCBB1B9-D42F-442C-B762-A02D249F6FA4}">
      <dsp:nvSpPr>
        <dsp:cNvPr id="0" name=""/>
        <dsp:cNvSpPr/>
      </dsp:nvSpPr>
      <dsp:spPr>
        <a:xfrm>
          <a:off x="2198370" y="2227414"/>
          <a:ext cx="8793480" cy="524839"/>
        </a:xfrm>
        <a:prstGeom prst="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18" tIns="133309" rIns="170618" bIns="133309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Maintain bank statements, receipts financial reports, and other supporting documentation.</a:t>
          </a:r>
        </a:p>
      </dsp:txBody>
      <dsp:txXfrm>
        <a:off x="2198370" y="2227414"/>
        <a:ext cx="8793480" cy="524839"/>
      </dsp:txXfrm>
    </dsp:sp>
    <dsp:sp modelId="{E37AB7D3-A51C-468E-8FBA-A35B0F30DC95}">
      <dsp:nvSpPr>
        <dsp:cNvPr id="0" name=""/>
        <dsp:cNvSpPr/>
      </dsp:nvSpPr>
      <dsp:spPr>
        <a:xfrm>
          <a:off x="0" y="2227414"/>
          <a:ext cx="2198370" cy="52483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330" tIns="51842" rIns="116330" bIns="51842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Maintain</a:t>
          </a:r>
        </a:p>
      </dsp:txBody>
      <dsp:txXfrm>
        <a:off x="0" y="2227414"/>
        <a:ext cx="2198370" cy="524839"/>
      </dsp:txXfrm>
    </dsp:sp>
    <dsp:sp modelId="{EB767ED9-E86A-48DB-94F6-1C8FAC5A5CDC}">
      <dsp:nvSpPr>
        <dsp:cNvPr id="0" name=""/>
        <dsp:cNvSpPr/>
      </dsp:nvSpPr>
      <dsp:spPr>
        <a:xfrm>
          <a:off x="2198370" y="2783744"/>
          <a:ext cx="8793480" cy="52483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18" tIns="133309" rIns="170618" bIns="133309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Follow the Booster Club’s bylaws and established financial procedures. </a:t>
          </a:r>
        </a:p>
      </dsp:txBody>
      <dsp:txXfrm>
        <a:off x="2198370" y="2783744"/>
        <a:ext cx="8793480" cy="524839"/>
      </dsp:txXfrm>
    </dsp:sp>
    <dsp:sp modelId="{1BD4E934-8082-4E59-886C-2D286594663B}">
      <dsp:nvSpPr>
        <dsp:cNvPr id="0" name=""/>
        <dsp:cNvSpPr/>
      </dsp:nvSpPr>
      <dsp:spPr>
        <a:xfrm>
          <a:off x="0" y="2783744"/>
          <a:ext cx="2198370" cy="52483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330" tIns="51842" rIns="116330" bIns="51842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Follow</a:t>
          </a:r>
        </a:p>
      </dsp:txBody>
      <dsp:txXfrm>
        <a:off x="0" y="2783744"/>
        <a:ext cx="2198370" cy="524839"/>
      </dsp:txXfrm>
    </dsp:sp>
    <dsp:sp modelId="{9E0ABAB1-98F6-46EE-AA58-64CF5963B77F}">
      <dsp:nvSpPr>
        <dsp:cNvPr id="0" name=""/>
        <dsp:cNvSpPr/>
      </dsp:nvSpPr>
      <dsp:spPr>
        <a:xfrm>
          <a:off x="2198370" y="3340074"/>
          <a:ext cx="8793480" cy="524839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18" tIns="133309" rIns="170618" bIns="133309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kern="1200" dirty="0"/>
            <a:t>No cash prizes, cash incentives, or gift cards be given to students.</a:t>
          </a:r>
        </a:p>
      </dsp:txBody>
      <dsp:txXfrm>
        <a:off x="2198370" y="3340074"/>
        <a:ext cx="8793480" cy="524839"/>
      </dsp:txXfrm>
    </dsp:sp>
    <dsp:sp modelId="{57973B11-47CC-4A79-A889-2E5B93B73060}">
      <dsp:nvSpPr>
        <dsp:cNvPr id="0" name=""/>
        <dsp:cNvSpPr/>
      </dsp:nvSpPr>
      <dsp:spPr>
        <a:xfrm>
          <a:off x="0" y="3340074"/>
          <a:ext cx="2198370" cy="52483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330" tIns="51842" rIns="116330" bIns="51842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Require</a:t>
          </a:r>
        </a:p>
      </dsp:txBody>
      <dsp:txXfrm>
        <a:off x="0" y="3340074"/>
        <a:ext cx="2198370" cy="524839"/>
      </dsp:txXfrm>
    </dsp:sp>
    <dsp:sp modelId="{4ED7DAC1-A497-43D1-92C8-03D7D36D8C5C}">
      <dsp:nvSpPr>
        <dsp:cNvPr id="0" name=""/>
        <dsp:cNvSpPr/>
      </dsp:nvSpPr>
      <dsp:spPr>
        <a:xfrm>
          <a:off x="2198370" y="3896404"/>
          <a:ext cx="8793480" cy="524839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18" tIns="133309" rIns="170618" bIns="133309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Fair and transparent practices when selecting vendors.</a:t>
          </a:r>
        </a:p>
      </dsp:txBody>
      <dsp:txXfrm>
        <a:off x="2198370" y="3896404"/>
        <a:ext cx="8793480" cy="524839"/>
      </dsp:txXfrm>
    </dsp:sp>
    <dsp:sp modelId="{632ED73D-FCFB-4637-9231-4EA65FB2FD46}">
      <dsp:nvSpPr>
        <dsp:cNvPr id="0" name=""/>
        <dsp:cNvSpPr/>
      </dsp:nvSpPr>
      <dsp:spPr>
        <a:xfrm>
          <a:off x="0" y="3896404"/>
          <a:ext cx="2198370" cy="52483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330" tIns="51842" rIns="116330" bIns="51842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Use</a:t>
          </a:r>
        </a:p>
      </dsp:txBody>
      <dsp:txXfrm>
        <a:off x="0" y="3896404"/>
        <a:ext cx="2198370" cy="52483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C2940A-6E6F-4111-9304-BACE1060BF17}">
      <dsp:nvSpPr>
        <dsp:cNvPr id="0" name=""/>
        <dsp:cNvSpPr/>
      </dsp:nvSpPr>
      <dsp:spPr>
        <a:xfrm>
          <a:off x="0" y="721618"/>
          <a:ext cx="2171700" cy="130302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Before giving anything to a student, coach, or sponsor — CHECK FIRST.</a:t>
          </a:r>
          <a:r>
            <a:rPr lang="en-US" sz="1300" kern="1200"/>
            <a:t> </a:t>
          </a:r>
        </a:p>
      </dsp:txBody>
      <dsp:txXfrm>
        <a:off x="0" y="721618"/>
        <a:ext cx="2171700" cy="1303020"/>
      </dsp:txXfrm>
    </dsp:sp>
    <dsp:sp modelId="{F85BF5EF-6B6D-465F-855F-56875D4DA54D}">
      <dsp:nvSpPr>
        <dsp:cNvPr id="0" name=""/>
        <dsp:cNvSpPr/>
      </dsp:nvSpPr>
      <dsp:spPr>
        <a:xfrm>
          <a:off x="2388870" y="721618"/>
          <a:ext cx="2171700" cy="130302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Student awards and benefits may be subject to UIL rules. </a:t>
          </a:r>
        </a:p>
      </dsp:txBody>
      <dsp:txXfrm>
        <a:off x="2388870" y="721618"/>
        <a:ext cx="2171700" cy="1303020"/>
      </dsp:txXfrm>
    </dsp:sp>
    <dsp:sp modelId="{61A47ACE-361E-4259-92F1-C8B68AFF3BA7}">
      <dsp:nvSpPr>
        <dsp:cNvPr id="0" name=""/>
        <dsp:cNvSpPr/>
      </dsp:nvSpPr>
      <dsp:spPr>
        <a:xfrm>
          <a:off x="4777739" y="721618"/>
          <a:ext cx="2171700" cy="130302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Athletic students are subject to the </a:t>
          </a:r>
          <a:r>
            <a:rPr lang="en-US" sz="1300" b="1" kern="1200"/>
            <a:t>Athletic Amateur Rule</a:t>
          </a:r>
          <a:r>
            <a:rPr lang="en-US" sz="1300" kern="1200"/>
            <a:t>. </a:t>
          </a:r>
        </a:p>
      </dsp:txBody>
      <dsp:txXfrm>
        <a:off x="4777739" y="721618"/>
        <a:ext cx="2171700" cy="1303020"/>
      </dsp:txXfrm>
    </dsp:sp>
    <dsp:sp modelId="{76148222-ADC7-4836-9A92-2C07F73BCE2B}">
      <dsp:nvSpPr>
        <dsp:cNvPr id="0" name=""/>
        <dsp:cNvSpPr/>
      </dsp:nvSpPr>
      <dsp:spPr>
        <a:xfrm>
          <a:off x="0" y="2241808"/>
          <a:ext cx="2171700" cy="130302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Athletic Booster Club funds may not be used for athletic camps, clinics, private instruction, or non-school activities. </a:t>
          </a:r>
        </a:p>
      </dsp:txBody>
      <dsp:txXfrm>
        <a:off x="0" y="2241808"/>
        <a:ext cx="2171700" cy="1303020"/>
      </dsp:txXfrm>
    </dsp:sp>
    <dsp:sp modelId="{F17B593F-9A2F-4D78-B907-172CE35F18C3}">
      <dsp:nvSpPr>
        <dsp:cNvPr id="0" name=""/>
        <dsp:cNvSpPr/>
      </dsp:nvSpPr>
      <dsp:spPr>
        <a:xfrm>
          <a:off x="2388870" y="2241808"/>
          <a:ext cx="2171700" cy="130302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Coaches/directors should not control or have signature authority over Booster Club funds. </a:t>
          </a:r>
        </a:p>
      </dsp:txBody>
      <dsp:txXfrm>
        <a:off x="2388870" y="2241808"/>
        <a:ext cx="2171700" cy="1303020"/>
      </dsp:txXfrm>
    </dsp:sp>
    <dsp:sp modelId="{75C17360-D407-49EA-B574-F384E211C604}">
      <dsp:nvSpPr>
        <dsp:cNvPr id="0" name=""/>
        <dsp:cNvSpPr/>
      </dsp:nvSpPr>
      <dsp:spPr>
        <a:xfrm>
          <a:off x="4777739" y="2241808"/>
          <a:ext cx="2171700" cy="130302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Coaches/directors may not accept more than </a:t>
          </a:r>
          <a:r>
            <a:rPr lang="en-US" sz="1300" b="1" kern="1200"/>
            <a:t>$500 in money, products, or services</a:t>
          </a:r>
          <a:r>
            <a:rPr lang="en-US" sz="1300" kern="1200"/>
            <a:t> for recognition or appreciation during a calendar year. </a:t>
          </a:r>
        </a:p>
      </dsp:txBody>
      <dsp:txXfrm>
        <a:off x="4777739" y="2241808"/>
        <a:ext cx="2171700" cy="1303020"/>
      </dsp:txXfrm>
    </dsp:sp>
    <dsp:sp modelId="{FC269728-CD84-42EC-955D-8F879B6DE90D}">
      <dsp:nvSpPr>
        <dsp:cNvPr id="0" name=""/>
        <dsp:cNvSpPr/>
      </dsp:nvSpPr>
      <dsp:spPr>
        <a:xfrm>
          <a:off x="2388870" y="3761998"/>
          <a:ext cx="2171700" cy="130302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Coaches may not receive funds gathered by a high school Booster Club.</a:t>
          </a:r>
        </a:p>
      </dsp:txBody>
      <dsp:txXfrm>
        <a:off x="2388870" y="3761998"/>
        <a:ext cx="2171700" cy="130302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D0C08E-7179-472C-9591-BA6D4F0BE840}">
      <dsp:nvSpPr>
        <dsp:cNvPr id="0" name=""/>
        <dsp:cNvSpPr/>
      </dsp:nvSpPr>
      <dsp:spPr>
        <a:xfrm>
          <a:off x="0" y="706"/>
          <a:ext cx="6949440" cy="593356"/>
        </a:xfrm>
        <a:prstGeom prst="roundRect">
          <a:avLst>
            <a:gd name="adj" fmla="val 10000"/>
          </a:avLst>
        </a:prstGeom>
        <a:solidFill>
          <a:srgbClr val="FFCC6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496E80-5CFD-49E5-BB89-93DF7D6BC7A7}">
      <dsp:nvSpPr>
        <dsp:cNvPr id="0" name=""/>
        <dsp:cNvSpPr/>
      </dsp:nvSpPr>
      <dsp:spPr>
        <a:xfrm>
          <a:off x="179490" y="134211"/>
          <a:ext cx="326346" cy="32634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1FDCF9-D3F2-485C-B1E6-E6CE2A8709D2}">
      <dsp:nvSpPr>
        <dsp:cNvPr id="0" name=""/>
        <dsp:cNvSpPr/>
      </dsp:nvSpPr>
      <dsp:spPr>
        <a:xfrm>
          <a:off x="685326" y="0"/>
          <a:ext cx="6264113" cy="593356"/>
        </a:xfrm>
        <a:prstGeom prst="rect">
          <a:avLst/>
        </a:prstGeom>
        <a:solidFill>
          <a:srgbClr val="FFCC66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797" tIns="62797" rIns="62797" bIns="6279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Meting agendas, minutes, and attendance/sign-in records.</a:t>
          </a:r>
        </a:p>
      </dsp:txBody>
      <dsp:txXfrm>
        <a:off x="685326" y="0"/>
        <a:ext cx="6264113" cy="593356"/>
      </dsp:txXfrm>
    </dsp:sp>
    <dsp:sp modelId="{16BDF66F-1787-43F4-B24A-55C6F2B33677}">
      <dsp:nvSpPr>
        <dsp:cNvPr id="0" name=""/>
        <dsp:cNvSpPr/>
      </dsp:nvSpPr>
      <dsp:spPr>
        <a:xfrm>
          <a:off x="0" y="742401"/>
          <a:ext cx="6949440" cy="593356"/>
        </a:xfrm>
        <a:prstGeom prst="roundRect">
          <a:avLst>
            <a:gd name="adj" fmla="val 10000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CF4DE5-AC65-4179-BE29-A64FBC94AB22}">
      <dsp:nvSpPr>
        <dsp:cNvPr id="0" name=""/>
        <dsp:cNvSpPr/>
      </dsp:nvSpPr>
      <dsp:spPr>
        <a:xfrm>
          <a:off x="179490" y="875907"/>
          <a:ext cx="326346" cy="32634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5B7C47-9B8C-4B67-B9CF-DB78887BB9C3}">
      <dsp:nvSpPr>
        <dsp:cNvPr id="0" name=""/>
        <dsp:cNvSpPr/>
      </dsp:nvSpPr>
      <dsp:spPr>
        <a:xfrm>
          <a:off x="685326" y="742401"/>
          <a:ext cx="6264113" cy="59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797" tIns="62797" rIns="62797" bIns="6279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Bank statements and financial reports.</a:t>
          </a:r>
        </a:p>
      </dsp:txBody>
      <dsp:txXfrm>
        <a:off x="685326" y="742401"/>
        <a:ext cx="6264113" cy="593356"/>
      </dsp:txXfrm>
    </dsp:sp>
    <dsp:sp modelId="{D55B49E9-5832-4AED-BBED-D889B3448137}">
      <dsp:nvSpPr>
        <dsp:cNvPr id="0" name=""/>
        <dsp:cNvSpPr/>
      </dsp:nvSpPr>
      <dsp:spPr>
        <a:xfrm>
          <a:off x="0" y="1484097"/>
          <a:ext cx="6949440" cy="593356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EF060D-402C-4E83-8DF9-9CBE2284683C}">
      <dsp:nvSpPr>
        <dsp:cNvPr id="0" name=""/>
        <dsp:cNvSpPr/>
      </dsp:nvSpPr>
      <dsp:spPr>
        <a:xfrm>
          <a:off x="179490" y="1617602"/>
          <a:ext cx="326346" cy="32634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B36D26-A4A6-4DB0-9B94-6A2C20FCBB03}">
      <dsp:nvSpPr>
        <dsp:cNvPr id="0" name=""/>
        <dsp:cNvSpPr/>
      </dsp:nvSpPr>
      <dsp:spPr>
        <a:xfrm>
          <a:off x="685326" y="1484097"/>
          <a:ext cx="6264113" cy="59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797" tIns="62797" rIns="62797" bIns="6279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Receipts, invoices, and other supporting documentation.</a:t>
          </a:r>
        </a:p>
      </dsp:txBody>
      <dsp:txXfrm>
        <a:off x="685326" y="1484097"/>
        <a:ext cx="6264113" cy="593356"/>
      </dsp:txXfrm>
    </dsp:sp>
    <dsp:sp modelId="{393D2052-D2EC-412F-9B35-75EA512A1292}">
      <dsp:nvSpPr>
        <dsp:cNvPr id="0" name=""/>
        <dsp:cNvSpPr/>
      </dsp:nvSpPr>
      <dsp:spPr>
        <a:xfrm>
          <a:off x="0" y="2225793"/>
          <a:ext cx="6949440" cy="593356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B9DB4A-DECB-427C-A840-0DFB308CAF72}">
      <dsp:nvSpPr>
        <dsp:cNvPr id="0" name=""/>
        <dsp:cNvSpPr/>
      </dsp:nvSpPr>
      <dsp:spPr>
        <a:xfrm>
          <a:off x="179490" y="2359298"/>
          <a:ext cx="326346" cy="32634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6108BF-0DF1-4BC9-B99B-D112C2AE8D15}">
      <dsp:nvSpPr>
        <dsp:cNvPr id="0" name=""/>
        <dsp:cNvSpPr/>
      </dsp:nvSpPr>
      <dsp:spPr>
        <a:xfrm>
          <a:off x="685326" y="2225793"/>
          <a:ext cx="6264113" cy="59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797" tIns="62797" rIns="62797" bIns="6279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Fundraising records and required financial reports.</a:t>
          </a:r>
        </a:p>
      </dsp:txBody>
      <dsp:txXfrm>
        <a:off x="685326" y="2225793"/>
        <a:ext cx="6264113" cy="593356"/>
      </dsp:txXfrm>
    </dsp:sp>
    <dsp:sp modelId="{823D2558-EE48-4860-8132-C0BEB9A0AC06}">
      <dsp:nvSpPr>
        <dsp:cNvPr id="0" name=""/>
        <dsp:cNvSpPr/>
      </dsp:nvSpPr>
      <dsp:spPr>
        <a:xfrm>
          <a:off x="0" y="2967488"/>
          <a:ext cx="6949440" cy="593356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EAFAEC-FC97-465B-B40E-E607881E092A}">
      <dsp:nvSpPr>
        <dsp:cNvPr id="0" name=""/>
        <dsp:cNvSpPr/>
      </dsp:nvSpPr>
      <dsp:spPr>
        <a:xfrm>
          <a:off x="179490" y="3100993"/>
          <a:ext cx="326346" cy="32634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50AF34-5765-4907-97A9-443A5491D899}">
      <dsp:nvSpPr>
        <dsp:cNvPr id="0" name=""/>
        <dsp:cNvSpPr/>
      </dsp:nvSpPr>
      <dsp:spPr>
        <a:xfrm>
          <a:off x="685326" y="2967488"/>
          <a:ext cx="6264113" cy="59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797" tIns="62797" rIns="62797" bIns="6279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Donation and expenditure documentation.</a:t>
          </a:r>
        </a:p>
      </dsp:txBody>
      <dsp:txXfrm>
        <a:off x="685326" y="2967488"/>
        <a:ext cx="6264113" cy="593356"/>
      </dsp:txXfrm>
    </dsp:sp>
    <dsp:sp modelId="{46BFEDA0-15B7-4BA4-9465-8C08F3CBA6B9}">
      <dsp:nvSpPr>
        <dsp:cNvPr id="0" name=""/>
        <dsp:cNvSpPr/>
      </dsp:nvSpPr>
      <dsp:spPr>
        <a:xfrm>
          <a:off x="0" y="3709184"/>
          <a:ext cx="6949440" cy="593356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DA54C7-0245-455A-B8BF-023619C3D4CF}">
      <dsp:nvSpPr>
        <dsp:cNvPr id="0" name=""/>
        <dsp:cNvSpPr/>
      </dsp:nvSpPr>
      <dsp:spPr>
        <a:xfrm>
          <a:off x="179490" y="3842689"/>
          <a:ext cx="326346" cy="32634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321011-2DE8-4C1F-A179-02A0ECF8B04C}">
      <dsp:nvSpPr>
        <dsp:cNvPr id="0" name=""/>
        <dsp:cNvSpPr/>
      </dsp:nvSpPr>
      <dsp:spPr>
        <a:xfrm>
          <a:off x="685326" y="3709184"/>
          <a:ext cx="6264113" cy="59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797" tIns="62797" rIns="62797" bIns="6279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Annual financial records and other required reports.</a:t>
          </a:r>
        </a:p>
      </dsp:txBody>
      <dsp:txXfrm>
        <a:off x="685326" y="3709184"/>
        <a:ext cx="6264113" cy="593356"/>
      </dsp:txXfrm>
    </dsp:sp>
    <dsp:sp modelId="{D971F1C8-9C88-40FD-800F-770EE9DF95DC}">
      <dsp:nvSpPr>
        <dsp:cNvPr id="0" name=""/>
        <dsp:cNvSpPr/>
      </dsp:nvSpPr>
      <dsp:spPr>
        <a:xfrm>
          <a:off x="0" y="4450879"/>
          <a:ext cx="6949440" cy="593356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A3D363-26F8-4464-8AB9-B06A73A878C5}">
      <dsp:nvSpPr>
        <dsp:cNvPr id="0" name=""/>
        <dsp:cNvSpPr/>
      </dsp:nvSpPr>
      <dsp:spPr>
        <a:xfrm>
          <a:off x="179490" y="4584384"/>
          <a:ext cx="326346" cy="32634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7CF88A-A939-49A6-9449-01D8BE4D8676}">
      <dsp:nvSpPr>
        <dsp:cNvPr id="0" name=""/>
        <dsp:cNvSpPr/>
      </dsp:nvSpPr>
      <dsp:spPr>
        <a:xfrm>
          <a:off x="685326" y="4450879"/>
          <a:ext cx="6264113" cy="59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797" tIns="62797" rIns="62797" bIns="6279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Keep records according to AISD and applicable legal requirements. </a:t>
          </a:r>
        </a:p>
      </dsp:txBody>
      <dsp:txXfrm>
        <a:off x="685326" y="4450879"/>
        <a:ext cx="6264113" cy="593356"/>
      </dsp:txXfrm>
    </dsp:sp>
    <dsp:sp modelId="{AD5E39F3-81CA-43AA-ACDE-85E5648D2CB7}">
      <dsp:nvSpPr>
        <dsp:cNvPr id="0" name=""/>
        <dsp:cNvSpPr/>
      </dsp:nvSpPr>
      <dsp:spPr>
        <a:xfrm>
          <a:off x="0" y="5192575"/>
          <a:ext cx="6949440" cy="593356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C0D645-B875-4877-92DB-00F6D8243D44}">
      <dsp:nvSpPr>
        <dsp:cNvPr id="0" name=""/>
        <dsp:cNvSpPr/>
      </dsp:nvSpPr>
      <dsp:spPr>
        <a:xfrm>
          <a:off x="179490" y="5326080"/>
          <a:ext cx="326346" cy="32634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E27551-BE15-4018-A9FF-D705B131A321}">
      <dsp:nvSpPr>
        <dsp:cNvPr id="0" name=""/>
        <dsp:cNvSpPr/>
      </dsp:nvSpPr>
      <dsp:spPr>
        <a:xfrm>
          <a:off x="685326" y="5192575"/>
          <a:ext cx="6264113" cy="59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797" tIns="62797" rIns="62797" bIns="6279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/>
            <a:t>Good records protect the Booster Club and help ensure transparency.</a:t>
          </a:r>
        </a:p>
      </dsp:txBody>
      <dsp:txXfrm>
        <a:off x="685326" y="5192575"/>
        <a:ext cx="6264113" cy="59335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230713-8174-47D1-A7A2-FF51C21EAF8F}">
      <dsp:nvSpPr>
        <dsp:cNvPr id="0" name=""/>
        <dsp:cNvSpPr/>
      </dsp:nvSpPr>
      <dsp:spPr>
        <a:xfrm>
          <a:off x="0" y="514348"/>
          <a:ext cx="6949440" cy="9009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 Booster Club is </a:t>
          </a:r>
          <a:r>
            <a:rPr lang="en-US" sz="2200" b="1" kern="1200"/>
            <a:t>not automatically a 501(c)(3) organization</a:t>
          </a:r>
          <a:r>
            <a:rPr lang="en-US" sz="2200" kern="1200"/>
            <a:t>. </a:t>
          </a:r>
        </a:p>
      </dsp:txBody>
      <dsp:txXfrm>
        <a:off x="43978" y="558326"/>
        <a:ext cx="6861484" cy="812944"/>
      </dsp:txXfrm>
    </dsp:sp>
    <dsp:sp modelId="{B2EAD9A5-80D3-41DF-8ED9-A2CB022B9C07}">
      <dsp:nvSpPr>
        <dsp:cNvPr id="0" name=""/>
        <dsp:cNvSpPr/>
      </dsp:nvSpPr>
      <dsp:spPr>
        <a:xfrm>
          <a:off x="0" y="1478608"/>
          <a:ext cx="6949440" cy="900900"/>
        </a:xfrm>
        <a:prstGeom prst="round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Know your organization's </a:t>
          </a:r>
          <a:r>
            <a:rPr lang="en-US" sz="2200" b="1" kern="1200" dirty="0"/>
            <a:t>EIN and federal tax status</a:t>
          </a:r>
          <a:r>
            <a:rPr lang="en-US" sz="2200" kern="1200" dirty="0"/>
            <a:t>. </a:t>
          </a:r>
        </a:p>
      </dsp:txBody>
      <dsp:txXfrm>
        <a:off x="43978" y="1522586"/>
        <a:ext cx="6861484" cy="812944"/>
      </dsp:txXfrm>
    </dsp:sp>
    <dsp:sp modelId="{01FB0115-3421-4234-B6C1-E8A8A3BE59F9}">
      <dsp:nvSpPr>
        <dsp:cNvPr id="0" name=""/>
        <dsp:cNvSpPr/>
      </dsp:nvSpPr>
      <dsp:spPr>
        <a:xfrm>
          <a:off x="0" y="2442868"/>
          <a:ext cx="6949440" cy="900900"/>
        </a:xfrm>
        <a:prstGeom prst="roundRect">
          <a:avLst/>
        </a:prstGeom>
        <a:solidFill>
          <a:schemeClr val="accent2">
            <a:hueOff val="-520665"/>
            <a:satOff val="-10816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If recognized as tax-exempt, the organization must continue to meet applicable IRS requirements. </a:t>
          </a:r>
        </a:p>
      </dsp:txBody>
      <dsp:txXfrm>
        <a:off x="43978" y="2486846"/>
        <a:ext cx="6861484" cy="812944"/>
      </dsp:txXfrm>
    </dsp:sp>
    <dsp:sp modelId="{4D71E53C-819A-4C52-8D9D-A9A24DC5AD99}">
      <dsp:nvSpPr>
        <dsp:cNvPr id="0" name=""/>
        <dsp:cNvSpPr/>
      </dsp:nvSpPr>
      <dsp:spPr>
        <a:xfrm>
          <a:off x="0" y="3407128"/>
          <a:ext cx="6949440" cy="900900"/>
        </a:xfrm>
        <a:prstGeom prst="roundRect">
          <a:avLst/>
        </a:prstGeom>
        <a:solidFill>
          <a:srgbClr val="FFCC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Federal tax-exempt status and Texas tax exemptions are separate requirements.</a:t>
          </a:r>
          <a:r>
            <a:rPr lang="en-US" sz="2200" kern="1200" dirty="0"/>
            <a:t> </a:t>
          </a:r>
        </a:p>
      </dsp:txBody>
      <dsp:txXfrm>
        <a:off x="43978" y="3451106"/>
        <a:ext cx="6861484" cy="812944"/>
      </dsp:txXfrm>
    </dsp:sp>
    <dsp:sp modelId="{AC21E274-441F-46BD-B7C5-E2A943C7ED10}">
      <dsp:nvSpPr>
        <dsp:cNvPr id="0" name=""/>
        <dsp:cNvSpPr/>
      </dsp:nvSpPr>
      <dsp:spPr>
        <a:xfrm>
          <a:off x="0" y="4371388"/>
          <a:ext cx="6949440" cy="900900"/>
        </a:xfrm>
        <a:prstGeom prst="roundRect">
          <a:avLst/>
        </a:prstGeom>
        <a:solidFill>
          <a:schemeClr val="accent2">
            <a:hueOff val="-1041329"/>
            <a:satOff val="-21631"/>
            <a:lumOff val="-58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Keep organizational and financial records that support the Booster Club's federal tax status.</a:t>
          </a:r>
        </a:p>
      </dsp:txBody>
      <dsp:txXfrm>
        <a:off x="43978" y="4415366"/>
        <a:ext cx="6861484" cy="81294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96AA7B-10A6-4CE4-9559-156ACF7058A2}">
      <dsp:nvSpPr>
        <dsp:cNvPr id="0" name=""/>
        <dsp:cNvSpPr/>
      </dsp:nvSpPr>
      <dsp:spPr>
        <a:xfrm>
          <a:off x="0" y="103913"/>
          <a:ext cx="10653579" cy="638820"/>
        </a:xfrm>
        <a:prstGeom prst="roundRect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Most tax-exempt organizations have an </a:t>
          </a:r>
          <a:r>
            <a:rPr lang="en-US" sz="1600" b="1" kern="1200"/>
            <a:t>annual IRS filing requirement</a:t>
          </a:r>
          <a:r>
            <a:rPr lang="en-US" sz="1600" kern="1200"/>
            <a:t>. </a:t>
          </a:r>
        </a:p>
      </dsp:txBody>
      <dsp:txXfrm>
        <a:off x="31185" y="135098"/>
        <a:ext cx="10591209" cy="576450"/>
      </dsp:txXfrm>
    </dsp:sp>
    <dsp:sp modelId="{6B0D1141-8106-437E-B044-8DBD5E12E3DE}">
      <dsp:nvSpPr>
        <dsp:cNvPr id="0" name=""/>
        <dsp:cNvSpPr/>
      </dsp:nvSpPr>
      <dsp:spPr>
        <a:xfrm>
          <a:off x="0" y="788813"/>
          <a:ext cx="10653579" cy="638820"/>
        </a:xfrm>
        <a:prstGeom prst="round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The appropriate filing depends on the organization's circumstances. </a:t>
          </a:r>
        </a:p>
      </dsp:txBody>
      <dsp:txXfrm>
        <a:off x="31185" y="819998"/>
        <a:ext cx="10591209" cy="576450"/>
      </dsp:txXfrm>
    </dsp:sp>
    <dsp:sp modelId="{38E60FB7-B456-4AC2-9403-2B4CB528799B}">
      <dsp:nvSpPr>
        <dsp:cNvPr id="0" name=""/>
        <dsp:cNvSpPr/>
      </dsp:nvSpPr>
      <dsp:spPr>
        <a:xfrm>
          <a:off x="0" y="1476625"/>
          <a:ext cx="10653579" cy="638820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Possible filings include </a:t>
          </a:r>
          <a:r>
            <a:rPr lang="en-US" sz="1600" b="1" kern="1200" dirty="0"/>
            <a:t>Form 990, Form 990-EZ, or Form 990-N</a:t>
          </a:r>
          <a:r>
            <a:rPr lang="en-US" sz="1600" kern="1200" dirty="0"/>
            <a:t>. </a:t>
          </a:r>
        </a:p>
      </dsp:txBody>
      <dsp:txXfrm>
        <a:off x="31185" y="1507810"/>
        <a:ext cx="10591209" cy="576450"/>
      </dsp:txXfrm>
    </dsp:sp>
    <dsp:sp modelId="{0BA34C87-C1AC-4A69-9262-49DCB08E37F6}">
      <dsp:nvSpPr>
        <dsp:cNvPr id="0" name=""/>
        <dsp:cNvSpPr/>
      </dsp:nvSpPr>
      <dsp:spPr>
        <a:xfrm>
          <a:off x="0" y="2158614"/>
          <a:ext cx="10653579" cy="638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Know your organization's filing requirement and </a:t>
          </a:r>
          <a:r>
            <a:rPr lang="en-US" sz="1600" b="1" kern="1200"/>
            <a:t>filing deadline</a:t>
          </a:r>
          <a:r>
            <a:rPr lang="en-US" sz="1600" kern="1200"/>
            <a:t>. </a:t>
          </a:r>
        </a:p>
      </dsp:txBody>
      <dsp:txXfrm>
        <a:off x="31185" y="2189799"/>
        <a:ext cx="10591209" cy="576450"/>
      </dsp:txXfrm>
    </dsp:sp>
    <dsp:sp modelId="{0FC31551-1ADC-4EBA-A21F-F18C9D731747}">
      <dsp:nvSpPr>
        <dsp:cNvPr id="0" name=""/>
        <dsp:cNvSpPr/>
      </dsp:nvSpPr>
      <dsp:spPr>
        <a:xfrm>
          <a:off x="0" y="2843514"/>
          <a:ext cx="10653579" cy="638820"/>
        </a:xfrm>
        <a:prstGeom prst="roundRect">
          <a:avLst/>
        </a:prstGeom>
        <a:solidFill>
          <a:srgbClr val="FFCC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Keep financial and tax records needed to support the organization's filings. </a:t>
          </a:r>
        </a:p>
      </dsp:txBody>
      <dsp:txXfrm>
        <a:off x="31185" y="2874699"/>
        <a:ext cx="10591209" cy="576450"/>
      </dsp:txXfrm>
    </dsp:sp>
    <dsp:sp modelId="{D369323E-B868-489D-9609-049D0B9DC6CA}">
      <dsp:nvSpPr>
        <dsp:cNvPr id="0" name=""/>
        <dsp:cNvSpPr/>
      </dsp:nvSpPr>
      <dsp:spPr>
        <a:xfrm>
          <a:off x="0" y="3528414"/>
          <a:ext cx="10653579" cy="638820"/>
        </a:xfrm>
        <a:prstGeom prst="roundRect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Failure to file a required return or notice for </a:t>
          </a:r>
          <a:r>
            <a:rPr lang="en-US" sz="1600" b="1" kern="1200" dirty="0"/>
            <a:t>three consecutive years</a:t>
          </a:r>
          <a:r>
            <a:rPr lang="en-US" sz="1600" kern="1200" dirty="0"/>
            <a:t> can result in automatic revocation of tax-exempt status. </a:t>
          </a:r>
        </a:p>
      </dsp:txBody>
      <dsp:txXfrm>
        <a:off x="31185" y="3559599"/>
        <a:ext cx="10591209" cy="576450"/>
      </dsp:txXfrm>
    </dsp:sp>
    <dsp:sp modelId="{6A391E53-556C-4FA4-833F-5BCBD38A48F1}">
      <dsp:nvSpPr>
        <dsp:cNvPr id="0" name=""/>
        <dsp:cNvSpPr/>
      </dsp:nvSpPr>
      <dsp:spPr>
        <a:xfrm>
          <a:off x="0" y="4213314"/>
          <a:ext cx="10653579" cy="638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Questions about federal tax requirements should be directed to the IRS or a qualified tax professional.</a:t>
          </a:r>
          <a:endParaRPr lang="en-US" sz="1600" kern="1200"/>
        </a:p>
      </dsp:txBody>
      <dsp:txXfrm>
        <a:off x="31185" y="4244499"/>
        <a:ext cx="10591209" cy="5764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6/7/layout/HorizontalActionList">
  <dgm:title val="Horizontal Action List"/>
  <dgm:desc val="Used to show non-sequential or grouped lists of information. Works well with large amounts of text. All text has the same level of emphasis, and direction is not implied."/>
  <dgm:catLst>
    <dgm:cat type="list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54"/>
      <dgm:constr type="primFontSz" for="des" forName="desTx" refType="primFontSz" refFor="des" refForName="parTx" op="lte" fact="0.75"/>
      <dgm:constr type="h" for="des" forName="desTx" op="equ"/>
      <dgm:constr type="w" for="ch" forName="space" op="equ" val="3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3"/>
            <dgm:constr type="h"/>
            <dgm:constr type="tMarg" refType="w" fact="0.224"/>
            <dgm:constr type="bMarg" refType="w" fact="0.224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8"/>
            <dgm:constr type="tMarg" refType="w" fact="0.28"/>
            <dgm:constr type="bMarg" refType="w" fact="0.28"/>
            <dgm:constr type="lMarg" refType="w" fact="0.28"/>
            <dgm:constr type="rMarg" refType="w" fact="0.28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6/7/layout/VerticalSolidActionList">
  <dgm:title val="Vertical Solid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alignNode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AccFollow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0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21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12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38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35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40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4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2CA03A23-F11F-486C-8E31-B43AA015DD6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60463"/>
            <a:ext cx="5572125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781"/>
            <a:ext cx="5588000" cy="3655457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B8E2201E-38A0-44BA-94D4-AE93C423C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187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bit.ly/2TtBDfr" TargetMode="Externa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055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231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327023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3823855"/>
            <a:ext cx="8273140" cy="2150225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33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468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677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442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183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868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860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721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464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960000" y="1557184"/>
            <a:ext cx="10272000" cy="4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20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4"/>
          <p:cNvSpPr/>
          <p:nvPr/>
        </p:nvSpPr>
        <p:spPr>
          <a:xfrm flipH="1">
            <a:off x="2" y="5652369"/>
            <a:ext cx="12294735" cy="1325701"/>
          </a:xfrm>
          <a:custGeom>
            <a:avLst/>
            <a:gdLst/>
            <a:ahLst/>
            <a:cxnLst/>
            <a:rect l="l" t="t" r="r" b="b"/>
            <a:pathLst>
              <a:path w="7580" h="994" extrusionOk="0">
                <a:moveTo>
                  <a:pt x="0" y="429"/>
                </a:moveTo>
                <a:lnTo>
                  <a:pt x="0" y="429"/>
                </a:lnTo>
                <a:cubicBezTo>
                  <a:pt x="0" y="429"/>
                  <a:pt x="1052" y="395"/>
                  <a:pt x="2853" y="609"/>
                </a:cubicBezTo>
                <a:lnTo>
                  <a:pt x="2853" y="609"/>
                </a:lnTo>
                <a:cubicBezTo>
                  <a:pt x="5291" y="898"/>
                  <a:pt x="7579" y="0"/>
                  <a:pt x="7579" y="0"/>
                </a:cubicBezTo>
                <a:lnTo>
                  <a:pt x="7579" y="993"/>
                </a:lnTo>
                <a:lnTo>
                  <a:pt x="0" y="993"/>
                </a:lnTo>
                <a:lnTo>
                  <a:pt x="0" y="429"/>
                </a:ln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" name="Google Shape;19;p4"/>
          <p:cNvGrpSpPr/>
          <p:nvPr/>
        </p:nvGrpSpPr>
        <p:grpSpPr>
          <a:xfrm>
            <a:off x="1" y="4985499"/>
            <a:ext cx="2356099" cy="1872504"/>
            <a:chOff x="1" y="3739124"/>
            <a:chExt cx="1767074" cy="1404378"/>
          </a:xfrm>
        </p:grpSpPr>
        <p:sp>
          <p:nvSpPr>
            <p:cNvPr id="20" name="Google Shape;20;p4"/>
            <p:cNvSpPr/>
            <p:nvPr/>
          </p:nvSpPr>
          <p:spPr>
            <a:xfrm>
              <a:off x="1" y="3739124"/>
              <a:ext cx="1767074" cy="1404378"/>
            </a:xfrm>
            <a:custGeom>
              <a:avLst/>
              <a:gdLst/>
              <a:ahLst/>
              <a:cxnLst/>
              <a:rect l="l" t="t" r="r" b="b"/>
              <a:pathLst>
                <a:path w="3351" h="2662" extrusionOk="0">
                  <a:moveTo>
                    <a:pt x="0" y="158"/>
                  </a:moveTo>
                  <a:lnTo>
                    <a:pt x="0" y="158"/>
                  </a:lnTo>
                  <a:cubicBezTo>
                    <a:pt x="0" y="158"/>
                    <a:pt x="528" y="316"/>
                    <a:pt x="433" y="1147"/>
                  </a:cubicBezTo>
                  <a:lnTo>
                    <a:pt x="433" y="1147"/>
                  </a:lnTo>
                  <a:cubicBezTo>
                    <a:pt x="336" y="1978"/>
                    <a:pt x="290" y="2070"/>
                    <a:pt x="290" y="2070"/>
                  </a:cubicBezTo>
                  <a:lnTo>
                    <a:pt x="290" y="2070"/>
                  </a:lnTo>
                  <a:cubicBezTo>
                    <a:pt x="290" y="2070"/>
                    <a:pt x="475" y="0"/>
                    <a:pt x="835" y="110"/>
                  </a:cubicBezTo>
                  <a:lnTo>
                    <a:pt x="835" y="110"/>
                  </a:lnTo>
                  <a:cubicBezTo>
                    <a:pt x="1196" y="221"/>
                    <a:pt x="646" y="1906"/>
                    <a:pt x="646" y="1906"/>
                  </a:cubicBezTo>
                  <a:lnTo>
                    <a:pt x="646" y="1906"/>
                  </a:lnTo>
                  <a:cubicBezTo>
                    <a:pt x="646" y="1906"/>
                    <a:pt x="937" y="936"/>
                    <a:pt x="1177" y="1007"/>
                  </a:cubicBezTo>
                  <a:lnTo>
                    <a:pt x="1177" y="1007"/>
                  </a:lnTo>
                  <a:cubicBezTo>
                    <a:pt x="1417" y="1080"/>
                    <a:pt x="803" y="2235"/>
                    <a:pt x="803" y="2235"/>
                  </a:cubicBezTo>
                  <a:lnTo>
                    <a:pt x="803" y="2235"/>
                  </a:lnTo>
                  <a:cubicBezTo>
                    <a:pt x="803" y="2235"/>
                    <a:pt x="1324" y="1438"/>
                    <a:pt x="1598" y="1525"/>
                  </a:cubicBezTo>
                  <a:lnTo>
                    <a:pt x="1598" y="1525"/>
                  </a:lnTo>
                  <a:cubicBezTo>
                    <a:pt x="1873" y="1614"/>
                    <a:pt x="1043" y="2356"/>
                    <a:pt x="1043" y="2356"/>
                  </a:cubicBezTo>
                  <a:lnTo>
                    <a:pt x="1043" y="2356"/>
                  </a:lnTo>
                  <a:cubicBezTo>
                    <a:pt x="1043" y="2356"/>
                    <a:pt x="1781" y="1576"/>
                    <a:pt x="2060" y="1667"/>
                  </a:cubicBezTo>
                  <a:lnTo>
                    <a:pt x="2060" y="1667"/>
                  </a:lnTo>
                  <a:cubicBezTo>
                    <a:pt x="2340" y="1759"/>
                    <a:pt x="1231" y="2396"/>
                    <a:pt x="1231" y="2396"/>
                  </a:cubicBezTo>
                  <a:lnTo>
                    <a:pt x="1231" y="2396"/>
                  </a:lnTo>
                  <a:cubicBezTo>
                    <a:pt x="1231" y="2396"/>
                    <a:pt x="2302" y="1928"/>
                    <a:pt x="2527" y="2070"/>
                  </a:cubicBezTo>
                  <a:lnTo>
                    <a:pt x="2527" y="2070"/>
                  </a:lnTo>
                  <a:cubicBezTo>
                    <a:pt x="2751" y="2213"/>
                    <a:pt x="1475" y="2434"/>
                    <a:pt x="1475" y="2434"/>
                  </a:cubicBezTo>
                  <a:lnTo>
                    <a:pt x="1475" y="2434"/>
                  </a:lnTo>
                  <a:cubicBezTo>
                    <a:pt x="1475" y="2434"/>
                    <a:pt x="2421" y="2119"/>
                    <a:pt x="2529" y="2297"/>
                  </a:cubicBezTo>
                  <a:lnTo>
                    <a:pt x="2529" y="2297"/>
                  </a:lnTo>
                  <a:cubicBezTo>
                    <a:pt x="2638" y="2474"/>
                    <a:pt x="1667" y="2497"/>
                    <a:pt x="1667" y="2497"/>
                  </a:cubicBezTo>
                  <a:lnTo>
                    <a:pt x="1667" y="2497"/>
                  </a:lnTo>
                  <a:cubicBezTo>
                    <a:pt x="1667" y="2497"/>
                    <a:pt x="3041" y="2231"/>
                    <a:pt x="3196" y="2370"/>
                  </a:cubicBezTo>
                  <a:lnTo>
                    <a:pt x="3196" y="2370"/>
                  </a:lnTo>
                  <a:cubicBezTo>
                    <a:pt x="3350" y="2510"/>
                    <a:pt x="2710" y="2661"/>
                    <a:pt x="2710" y="2661"/>
                  </a:cubicBezTo>
                  <a:lnTo>
                    <a:pt x="0" y="2661"/>
                  </a:lnTo>
                  <a:lnTo>
                    <a:pt x="0" y="158"/>
                  </a:ln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4"/>
            <p:cNvSpPr/>
            <p:nvPr/>
          </p:nvSpPr>
          <p:spPr>
            <a:xfrm>
              <a:off x="48828" y="3941410"/>
              <a:ext cx="67427" cy="1195110"/>
            </a:xfrm>
            <a:custGeom>
              <a:avLst/>
              <a:gdLst/>
              <a:ahLst/>
              <a:cxnLst/>
              <a:rect l="l" t="t" r="r" b="b"/>
              <a:pathLst>
                <a:path w="126" h="2265" extrusionOk="0">
                  <a:moveTo>
                    <a:pt x="2" y="16"/>
                  </a:moveTo>
                  <a:lnTo>
                    <a:pt x="2" y="16"/>
                  </a:lnTo>
                  <a:cubicBezTo>
                    <a:pt x="27" y="161"/>
                    <a:pt x="46" y="305"/>
                    <a:pt x="62" y="451"/>
                  </a:cubicBezTo>
                  <a:lnTo>
                    <a:pt x="62" y="451"/>
                  </a:lnTo>
                  <a:cubicBezTo>
                    <a:pt x="78" y="595"/>
                    <a:pt x="88" y="740"/>
                    <a:pt x="96" y="885"/>
                  </a:cubicBezTo>
                  <a:lnTo>
                    <a:pt x="96" y="885"/>
                  </a:lnTo>
                  <a:cubicBezTo>
                    <a:pt x="103" y="1031"/>
                    <a:pt x="106" y="1177"/>
                    <a:pt x="104" y="1322"/>
                  </a:cubicBezTo>
                  <a:lnTo>
                    <a:pt x="104" y="1322"/>
                  </a:lnTo>
                  <a:cubicBezTo>
                    <a:pt x="101" y="1467"/>
                    <a:pt x="96" y="1613"/>
                    <a:pt x="84" y="1758"/>
                  </a:cubicBezTo>
                  <a:lnTo>
                    <a:pt x="84" y="1758"/>
                  </a:lnTo>
                  <a:cubicBezTo>
                    <a:pt x="73" y="1903"/>
                    <a:pt x="57" y="2048"/>
                    <a:pt x="36" y="2193"/>
                  </a:cubicBezTo>
                  <a:lnTo>
                    <a:pt x="29" y="2247"/>
                  </a:lnTo>
                  <a:lnTo>
                    <a:pt x="29" y="2247"/>
                  </a:lnTo>
                  <a:cubicBezTo>
                    <a:pt x="27" y="2259"/>
                    <a:pt x="45" y="2264"/>
                    <a:pt x="46" y="2252"/>
                  </a:cubicBezTo>
                  <a:lnTo>
                    <a:pt x="46" y="2252"/>
                  </a:lnTo>
                  <a:cubicBezTo>
                    <a:pt x="69" y="2108"/>
                    <a:pt x="85" y="1963"/>
                    <a:pt x="98" y="1818"/>
                  </a:cubicBezTo>
                  <a:lnTo>
                    <a:pt x="98" y="1818"/>
                  </a:lnTo>
                  <a:cubicBezTo>
                    <a:pt x="110" y="1672"/>
                    <a:pt x="118" y="1525"/>
                    <a:pt x="121" y="1380"/>
                  </a:cubicBezTo>
                  <a:lnTo>
                    <a:pt x="121" y="1380"/>
                  </a:lnTo>
                  <a:cubicBezTo>
                    <a:pt x="125" y="1232"/>
                    <a:pt x="124" y="1086"/>
                    <a:pt x="116" y="940"/>
                  </a:cubicBezTo>
                  <a:lnTo>
                    <a:pt x="116" y="940"/>
                  </a:lnTo>
                  <a:cubicBezTo>
                    <a:pt x="110" y="793"/>
                    <a:pt x="100" y="646"/>
                    <a:pt x="86" y="499"/>
                  </a:cubicBezTo>
                  <a:lnTo>
                    <a:pt x="86" y="499"/>
                  </a:lnTo>
                  <a:cubicBezTo>
                    <a:pt x="71" y="354"/>
                    <a:pt x="53" y="208"/>
                    <a:pt x="29" y="65"/>
                  </a:cubicBezTo>
                  <a:lnTo>
                    <a:pt x="29" y="65"/>
                  </a:lnTo>
                  <a:cubicBezTo>
                    <a:pt x="26" y="48"/>
                    <a:pt x="23" y="29"/>
                    <a:pt x="19" y="11"/>
                  </a:cubicBezTo>
                  <a:lnTo>
                    <a:pt x="19" y="11"/>
                  </a:lnTo>
                  <a:cubicBezTo>
                    <a:pt x="18" y="0"/>
                    <a:pt x="0" y="4"/>
                    <a:pt x="2" y="16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4"/>
            <p:cNvSpPr/>
            <p:nvPr/>
          </p:nvSpPr>
          <p:spPr>
            <a:xfrm>
              <a:off x="123231" y="3901882"/>
              <a:ext cx="279012" cy="1232310"/>
            </a:xfrm>
            <a:custGeom>
              <a:avLst/>
              <a:gdLst/>
              <a:ahLst/>
              <a:cxnLst/>
              <a:rect l="l" t="t" r="r" b="b"/>
              <a:pathLst>
                <a:path w="527" h="2336" extrusionOk="0">
                  <a:moveTo>
                    <a:pt x="507" y="12"/>
                  </a:moveTo>
                  <a:lnTo>
                    <a:pt x="507" y="12"/>
                  </a:lnTo>
                  <a:cubicBezTo>
                    <a:pt x="502" y="166"/>
                    <a:pt x="490" y="318"/>
                    <a:pt x="474" y="471"/>
                  </a:cubicBezTo>
                  <a:lnTo>
                    <a:pt x="474" y="471"/>
                  </a:lnTo>
                  <a:cubicBezTo>
                    <a:pt x="457" y="625"/>
                    <a:pt x="435" y="778"/>
                    <a:pt x="408" y="929"/>
                  </a:cubicBezTo>
                  <a:lnTo>
                    <a:pt x="408" y="929"/>
                  </a:lnTo>
                  <a:cubicBezTo>
                    <a:pt x="382" y="1082"/>
                    <a:pt x="349" y="1231"/>
                    <a:pt x="313" y="1379"/>
                  </a:cubicBezTo>
                  <a:lnTo>
                    <a:pt x="313" y="1379"/>
                  </a:lnTo>
                  <a:cubicBezTo>
                    <a:pt x="275" y="1528"/>
                    <a:pt x="234" y="1676"/>
                    <a:pt x="186" y="1823"/>
                  </a:cubicBezTo>
                  <a:lnTo>
                    <a:pt x="186" y="1823"/>
                  </a:lnTo>
                  <a:cubicBezTo>
                    <a:pt x="138" y="1972"/>
                    <a:pt x="85" y="2119"/>
                    <a:pt x="27" y="2264"/>
                  </a:cubicBezTo>
                  <a:lnTo>
                    <a:pt x="27" y="2264"/>
                  </a:lnTo>
                  <a:cubicBezTo>
                    <a:pt x="20" y="2283"/>
                    <a:pt x="12" y="2301"/>
                    <a:pt x="5" y="2319"/>
                  </a:cubicBezTo>
                  <a:lnTo>
                    <a:pt x="5" y="2319"/>
                  </a:lnTo>
                  <a:cubicBezTo>
                    <a:pt x="0" y="2329"/>
                    <a:pt x="19" y="2335"/>
                    <a:pt x="24" y="2324"/>
                  </a:cubicBezTo>
                  <a:lnTo>
                    <a:pt x="24" y="2324"/>
                  </a:lnTo>
                  <a:cubicBezTo>
                    <a:pt x="83" y="2178"/>
                    <a:pt x="138" y="2031"/>
                    <a:pt x="187" y="1882"/>
                  </a:cubicBezTo>
                  <a:lnTo>
                    <a:pt x="187" y="1882"/>
                  </a:lnTo>
                  <a:cubicBezTo>
                    <a:pt x="236" y="1735"/>
                    <a:pt x="279" y="1586"/>
                    <a:pt x="317" y="1437"/>
                  </a:cubicBezTo>
                  <a:lnTo>
                    <a:pt x="317" y="1437"/>
                  </a:lnTo>
                  <a:cubicBezTo>
                    <a:pt x="356" y="1288"/>
                    <a:pt x="388" y="1137"/>
                    <a:pt x="417" y="986"/>
                  </a:cubicBezTo>
                  <a:lnTo>
                    <a:pt x="417" y="986"/>
                  </a:lnTo>
                  <a:cubicBezTo>
                    <a:pt x="445" y="834"/>
                    <a:pt x="468" y="682"/>
                    <a:pt x="485" y="530"/>
                  </a:cubicBezTo>
                  <a:lnTo>
                    <a:pt x="485" y="530"/>
                  </a:lnTo>
                  <a:cubicBezTo>
                    <a:pt x="504" y="377"/>
                    <a:pt x="516" y="223"/>
                    <a:pt x="524" y="69"/>
                  </a:cubicBezTo>
                  <a:lnTo>
                    <a:pt x="524" y="69"/>
                  </a:lnTo>
                  <a:cubicBezTo>
                    <a:pt x="524" y="50"/>
                    <a:pt x="525" y="30"/>
                    <a:pt x="526" y="12"/>
                  </a:cubicBezTo>
                  <a:lnTo>
                    <a:pt x="526" y="12"/>
                  </a:lnTo>
                  <a:cubicBezTo>
                    <a:pt x="526" y="0"/>
                    <a:pt x="507" y="0"/>
                    <a:pt x="507" y="12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4"/>
            <p:cNvSpPr/>
            <p:nvPr/>
          </p:nvSpPr>
          <p:spPr>
            <a:xfrm>
              <a:off x="160433" y="4415734"/>
              <a:ext cx="411542" cy="718456"/>
            </a:xfrm>
            <a:custGeom>
              <a:avLst/>
              <a:gdLst/>
              <a:ahLst/>
              <a:cxnLst/>
              <a:rect l="l" t="t" r="r" b="b"/>
              <a:pathLst>
                <a:path w="781" h="1364" extrusionOk="0">
                  <a:moveTo>
                    <a:pt x="758" y="11"/>
                  </a:moveTo>
                  <a:lnTo>
                    <a:pt x="758" y="11"/>
                  </a:lnTo>
                  <a:cubicBezTo>
                    <a:pt x="674" y="192"/>
                    <a:pt x="588" y="374"/>
                    <a:pt x="495" y="552"/>
                  </a:cubicBezTo>
                  <a:lnTo>
                    <a:pt x="495" y="552"/>
                  </a:lnTo>
                  <a:cubicBezTo>
                    <a:pt x="403" y="729"/>
                    <a:pt x="305" y="903"/>
                    <a:pt x="197" y="1071"/>
                  </a:cubicBezTo>
                  <a:lnTo>
                    <a:pt x="197" y="1071"/>
                  </a:lnTo>
                  <a:cubicBezTo>
                    <a:pt x="138" y="1164"/>
                    <a:pt x="75" y="1255"/>
                    <a:pt x="8" y="1344"/>
                  </a:cubicBezTo>
                  <a:lnTo>
                    <a:pt x="8" y="1344"/>
                  </a:lnTo>
                  <a:cubicBezTo>
                    <a:pt x="0" y="1353"/>
                    <a:pt x="16" y="1363"/>
                    <a:pt x="23" y="1353"/>
                  </a:cubicBezTo>
                  <a:lnTo>
                    <a:pt x="23" y="1353"/>
                  </a:lnTo>
                  <a:cubicBezTo>
                    <a:pt x="142" y="1194"/>
                    <a:pt x="251" y="1028"/>
                    <a:pt x="350" y="856"/>
                  </a:cubicBezTo>
                  <a:lnTo>
                    <a:pt x="350" y="856"/>
                  </a:lnTo>
                  <a:cubicBezTo>
                    <a:pt x="450" y="683"/>
                    <a:pt x="543" y="505"/>
                    <a:pt x="630" y="325"/>
                  </a:cubicBezTo>
                  <a:lnTo>
                    <a:pt x="630" y="325"/>
                  </a:lnTo>
                  <a:cubicBezTo>
                    <a:pt x="679" y="224"/>
                    <a:pt x="728" y="122"/>
                    <a:pt x="775" y="20"/>
                  </a:cubicBezTo>
                  <a:lnTo>
                    <a:pt x="775" y="20"/>
                  </a:lnTo>
                  <a:cubicBezTo>
                    <a:pt x="780" y="9"/>
                    <a:pt x="764" y="0"/>
                    <a:pt x="758" y="1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4"/>
            <p:cNvSpPr/>
            <p:nvPr/>
          </p:nvSpPr>
          <p:spPr>
            <a:xfrm>
              <a:off x="246461" y="4638945"/>
              <a:ext cx="532448" cy="499900"/>
            </a:xfrm>
            <a:custGeom>
              <a:avLst/>
              <a:gdLst/>
              <a:ahLst/>
              <a:cxnLst/>
              <a:rect l="l" t="t" r="r" b="b"/>
              <a:pathLst>
                <a:path w="1011" h="946" extrusionOk="0">
                  <a:moveTo>
                    <a:pt x="988" y="10"/>
                  </a:moveTo>
                  <a:lnTo>
                    <a:pt x="988" y="10"/>
                  </a:lnTo>
                  <a:cubicBezTo>
                    <a:pt x="874" y="139"/>
                    <a:pt x="757" y="266"/>
                    <a:pt x="633" y="386"/>
                  </a:cubicBezTo>
                  <a:lnTo>
                    <a:pt x="633" y="386"/>
                  </a:lnTo>
                  <a:cubicBezTo>
                    <a:pt x="509" y="506"/>
                    <a:pt x="381" y="621"/>
                    <a:pt x="249" y="732"/>
                  </a:cubicBezTo>
                  <a:lnTo>
                    <a:pt x="249" y="732"/>
                  </a:lnTo>
                  <a:cubicBezTo>
                    <a:pt x="170" y="796"/>
                    <a:pt x="90" y="860"/>
                    <a:pt x="9" y="921"/>
                  </a:cubicBezTo>
                  <a:lnTo>
                    <a:pt x="9" y="921"/>
                  </a:lnTo>
                  <a:cubicBezTo>
                    <a:pt x="0" y="928"/>
                    <a:pt x="9" y="945"/>
                    <a:pt x="18" y="937"/>
                  </a:cubicBezTo>
                  <a:lnTo>
                    <a:pt x="18" y="937"/>
                  </a:lnTo>
                  <a:cubicBezTo>
                    <a:pt x="160" y="830"/>
                    <a:pt x="298" y="718"/>
                    <a:pt x="431" y="599"/>
                  </a:cubicBezTo>
                  <a:lnTo>
                    <a:pt x="431" y="599"/>
                  </a:lnTo>
                  <a:cubicBezTo>
                    <a:pt x="561" y="485"/>
                    <a:pt x="684" y="365"/>
                    <a:pt x="804" y="239"/>
                  </a:cubicBezTo>
                  <a:lnTo>
                    <a:pt x="804" y="239"/>
                  </a:lnTo>
                  <a:cubicBezTo>
                    <a:pt x="872" y="169"/>
                    <a:pt x="938" y="96"/>
                    <a:pt x="1002" y="23"/>
                  </a:cubicBezTo>
                  <a:lnTo>
                    <a:pt x="1002" y="23"/>
                  </a:lnTo>
                  <a:cubicBezTo>
                    <a:pt x="1010" y="14"/>
                    <a:pt x="996" y="0"/>
                    <a:pt x="988" y="1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4"/>
            <p:cNvSpPr/>
            <p:nvPr/>
          </p:nvSpPr>
          <p:spPr>
            <a:xfrm>
              <a:off x="341791" y="4694747"/>
              <a:ext cx="655678" cy="441772"/>
            </a:xfrm>
            <a:custGeom>
              <a:avLst/>
              <a:gdLst/>
              <a:ahLst/>
              <a:cxnLst/>
              <a:rect l="l" t="t" r="r" b="b"/>
              <a:pathLst>
                <a:path w="1244" h="836" extrusionOk="0">
                  <a:moveTo>
                    <a:pt x="1223" y="7"/>
                  </a:moveTo>
                  <a:lnTo>
                    <a:pt x="1223" y="7"/>
                  </a:lnTo>
                  <a:cubicBezTo>
                    <a:pt x="1064" y="109"/>
                    <a:pt x="910" y="219"/>
                    <a:pt x="758" y="329"/>
                  </a:cubicBezTo>
                  <a:lnTo>
                    <a:pt x="758" y="329"/>
                  </a:lnTo>
                  <a:cubicBezTo>
                    <a:pt x="603" y="440"/>
                    <a:pt x="450" y="549"/>
                    <a:pt x="290" y="651"/>
                  </a:cubicBezTo>
                  <a:lnTo>
                    <a:pt x="290" y="651"/>
                  </a:lnTo>
                  <a:cubicBezTo>
                    <a:pt x="200" y="709"/>
                    <a:pt x="107" y="764"/>
                    <a:pt x="12" y="813"/>
                  </a:cubicBezTo>
                  <a:lnTo>
                    <a:pt x="12" y="813"/>
                  </a:lnTo>
                  <a:cubicBezTo>
                    <a:pt x="0" y="819"/>
                    <a:pt x="11" y="835"/>
                    <a:pt x="21" y="829"/>
                  </a:cubicBezTo>
                  <a:lnTo>
                    <a:pt x="21" y="829"/>
                  </a:lnTo>
                  <a:cubicBezTo>
                    <a:pt x="190" y="742"/>
                    <a:pt x="350" y="638"/>
                    <a:pt x="507" y="529"/>
                  </a:cubicBezTo>
                  <a:lnTo>
                    <a:pt x="507" y="529"/>
                  </a:lnTo>
                  <a:cubicBezTo>
                    <a:pt x="662" y="422"/>
                    <a:pt x="814" y="310"/>
                    <a:pt x="969" y="200"/>
                  </a:cubicBezTo>
                  <a:lnTo>
                    <a:pt x="969" y="200"/>
                  </a:lnTo>
                  <a:cubicBezTo>
                    <a:pt x="1056" y="140"/>
                    <a:pt x="1143" y="80"/>
                    <a:pt x="1232" y="23"/>
                  </a:cubicBezTo>
                  <a:lnTo>
                    <a:pt x="1232" y="23"/>
                  </a:lnTo>
                  <a:cubicBezTo>
                    <a:pt x="1243" y="16"/>
                    <a:pt x="1233" y="0"/>
                    <a:pt x="1223" y="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4"/>
            <p:cNvSpPr/>
            <p:nvPr/>
          </p:nvSpPr>
          <p:spPr>
            <a:xfrm>
              <a:off x="372016" y="4855180"/>
              <a:ext cx="885866" cy="281338"/>
            </a:xfrm>
            <a:custGeom>
              <a:avLst/>
              <a:gdLst/>
              <a:ahLst/>
              <a:cxnLst/>
              <a:rect l="l" t="t" r="r" b="b"/>
              <a:pathLst>
                <a:path w="1679" h="532" extrusionOk="0">
                  <a:moveTo>
                    <a:pt x="1662" y="3"/>
                  </a:moveTo>
                  <a:lnTo>
                    <a:pt x="1662" y="3"/>
                  </a:lnTo>
                  <a:cubicBezTo>
                    <a:pt x="1441" y="43"/>
                    <a:pt x="1222" y="93"/>
                    <a:pt x="1007" y="152"/>
                  </a:cubicBezTo>
                  <a:lnTo>
                    <a:pt x="1007" y="152"/>
                  </a:lnTo>
                  <a:cubicBezTo>
                    <a:pt x="790" y="213"/>
                    <a:pt x="578" y="283"/>
                    <a:pt x="369" y="362"/>
                  </a:cubicBezTo>
                  <a:lnTo>
                    <a:pt x="369" y="362"/>
                  </a:lnTo>
                  <a:cubicBezTo>
                    <a:pt x="248" y="409"/>
                    <a:pt x="129" y="458"/>
                    <a:pt x="11" y="510"/>
                  </a:cubicBezTo>
                  <a:lnTo>
                    <a:pt x="11" y="510"/>
                  </a:lnTo>
                  <a:cubicBezTo>
                    <a:pt x="0" y="515"/>
                    <a:pt x="10" y="531"/>
                    <a:pt x="20" y="527"/>
                  </a:cubicBezTo>
                  <a:lnTo>
                    <a:pt x="20" y="527"/>
                  </a:lnTo>
                  <a:cubicBezTo>
                    <a:pt x="228" y="434"/>
                    <a:pt x="440" y="352"/>
                    <a:pt x="655" y="279"/>
                  </a:cubicBezTo>
                  <a:lnTo>
                    <a:pt x="655" y="279"/>
                  </a:lnTo>
                  <a:cubicBezTo>
                    <a:pt x="867" y="209"/>
                    <a:pt x="1081" y="148"/>
                    <a:pt x="1298" y="97"/>
                  </a:cubicBezTo>
                  <a:lnTo>
                    <a:pt x="1298" y="97"/>
                  </a:lnTo>
                  <a:cubicBezTo>
                    <a:pt x="1420" y="68"/>
                    <a:pt x="1543" y="43"/>
                    <a:pt x="1666" y="20"/>
                  </a:cubicBezTo>
                  <a:lnTo>
                    <a:pt x="1666" y="20"/>
                  </a:lnTo>
                  <a:cubicBezTo>
                    <a:pt x="1678" y="19"/>
                    <a:pt x="1673" y="0"/>
                    <a:pt x="1662" y="3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4"/>
            <p:cNvSpPr/>
            <p:nvPr/>
          </p:nvSpPr>
          <p:spPr>
            <a:xfrm>
              <a:off x="537099" y="4955160"/>
              <a:ext cx="741704" cy="186010"/>
            </a:xfrm>
            <a:custGeom>
              <a:avLst/>
              <a:gdLst/>
              <a:ahLst/>
              <a:cxnLst/>
              <a:rect l="l" t="t" r="r" b="b"/>
              <a:pathLst>
                <a:path w="1407" h="354" extrusionOk="0">
                  <a:moveTo>
                    <a:pt x="1390" y="3"/>
                  </a:moveTo>
                  <a:lnTo>
                    <a:pt x="1390" y="3"/>
                  </a:lnTo>
                  <a:cubicBezTo>
                    <a:pt x="1208" y="31"/>
                    <a:pt x="1026" y="65"/>
                    <a:pt x="846" y="104"/>
                  </a:cubicBezTo>
                  <a:lnTo>
                    <a:pt x="846" y="104"/>
                  </a:lnTo>
                  <a:cubicBezTo>
                    <a:pt x="667" y="144"/>
                    <a:pt x="488" y="189"/>
                    <a:pt x="312" y="239"/>
                  </a:cubicBezTo>
                  <a:lnTo>
                    <a:pt x="312" y="239"/>
                  </a:lnTo>
                  <a:cubicBezTo>
                    <a:pt x="211" y="268"/>
                    <a:pt x="111" y="299"/>
                    <a:pt x="12" y="330"/>
                  </a:cubicBezTo>
                  <a:lnTo>
                    <a:pt x="12" y="330"/>
                  </a:lnTo>
                  <a:cubicBezTo>
                    <a:pt x="0" y="334"/>
                    <a:pt x="5" y="353"/>
                    <a:pt x="17" y="349"/>
                  </a:cubicBezTo>
                  <a:lnTo>
                    <a:pt x="17" y="349"/>
                  </a:lnTo>
                  <a:cubicBezTo>
                    <a:pt x="193" y="292"/>
                    <a:pt x="371" y="239"/>
                    <a:pt x="551" y="194"/>
                  </a:cubicBezTo>
                  <a:lnTo>
                    <a:pt x="551" y="194"/>
                  </a:lnTo>
                  <a:cubicBezTo>
                    <a:pt x="729" y="148"/>
                    <a:pt x="909" y="108"/>
                    <a:pt x="1089" y="74"/>
                  </a:cubicBezTo>
                  <a:lnTo>
                    <a:pt x="1089" y="74"/>
                  </a:lnTo>
                  <a:cubicBezTo>
                    <a:pt x="1190" y="54"/>
                    <a:pt x="1293" y="37"/>
                    <a:pt x="1394" y="20"/>
                  </a:cubicBezTo>
                  <a:lnTo>
                    <a:pt x="1394" y="20"/>
                  </a:lnTo>
                  <a:cubicBezTo>
                    <a:pt x="1406" y="19"/>
                    <a:pt x="1401" y="0"/>
                    <a:pt x="1390" y="3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4"/>
            <p:cNvSpPr/>
            <p:nvPr/>
          </p:nvSpPr>
          <p:spPr>
            <a:xfrm>
              <a:off x="1174176" y="5017938"/>
              <a:ext cx="469668" cy="120906"/>
            </a:xfrm>
            <a:custGeom>
              <a:avLst/>
              <a:gdLst/>
              <a:ahLst/>
              <a:cxnLst/>
              <a:rect l="l" t="t" r="r" b="b"/>
              <a:pathLst>
                <a:path w="891" h="228" extrusionOk="0">
                  <a:moveTo>
                    <a:pt x="874" y="3"/>
                  </a:moveTo>
                  <a:lnTo>
                    <a:pt x="874" y="3"/>
                  </a:lnTo>
                  <a:cubicBezTo>
                    <a:pt x="651" y="61"/>
                    <a:pt x="427" y="115"/>
                    <a:pt x="202" y="165"/>
                  </a:cubicBezTo>
                  <a:lnTo>
                    <a:pt x="202" y="165"/>
                  </a:lnTo>
                  <a:cubicBezTo>
                    <a:pt x="139" y="179"/>
                    <a:pt x="76" y="193"/>
                    <a:pt x="12" y="206"/>
                  </a:cubicBezTo>
                  <a:lnTo>
                    <a:pt x="12" y="206"/>
                  </a:lnTo>
                  <a:cubicBezTo>
                    <a:pt x="0" y="208"/>
                    <a:pt x="4" y="227"/>
                    <a:pt x="18" y="225"/>
                  </a:cubicBezTo>
                  <a:lnTo>
                    <a:pt x="18" y="225"/>
                  </a:lnTo>
                  <a:cubicBezTo>
                    <a:pt x="243" y="177"/>
                    <a:pt x="466" y="125"/>
                    <a:pt x="691" y="69"/>
                  </a:cubicBezTo>
                  <a:lnTo>
                    <a:pt x="691" y="69"/>
                  </a:lnTo>
                  <a:cubicBezTo>
                    <a:pt x="752" y="53"/>
                    <a:pt x="815" y="38"/>
                    <a:pt x="879" y="21"/>
                  </a:cubicBezTo>
                  <a:lnTo>
                    <a:pt x="879" y="21"/>
                  </a:lnTo>
                  <a:cubicBezTo>
                    <a:pt x="890" y="18"/>
                    <a:pt x="885" y="0"/>
                    <a:pt x="874" y="3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38067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subTitle" idx="1"/>
          </p:nvPr>
        </p:nvSpPr>
        <p:spPr>
          <a:xfrm>
            <a:off x="2049884" y="2641533"/>
            <a:ext cx="38812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latin typeface="Amaranth"/>
                <a:ea typeface="Amaranth"/>
                <a:cs typeface="Amaranth"/>
                <a:sym typeface="Amaranth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ubTitle" idx="2"/>
          </p:nvPr>
        </p:nvSpPr>
        <p:spPr>
          <a:xfrm>
            <a:off x="6260916" y="2641533"/>
            <a:ext cx="38812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latin typeface="Amaranth"/>
                <a:ea typeface="Amaranth"/>
                <a:cs typeface="Amaranth"/>
                <a:sym typeface="Amarant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ubTitle" idx="3"/>
          </p:nvPr>
        </p:nvSpPr>
        <p:spPr>
          <a:xfrm>
            <a:off x="2049884" y="3303533"/>
            <a:ext cx="3881200" cy="179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ubTitle" idx="4"/>
          </p:nvPr>
        </p:nvSpPr>
        <p:spPr>
          <a:xfrm>
            <a:off x="6260916" y="3303533"/>
            <a:ext cx="3881200" cy="179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35" name="Google Shape;35;p5"/>
          <p:cNvGrpSpPr/>
          <p:nvPr/>
        </p:nvGrpSpPr>
        <p:grpSpPr>
          <a:xfrm>
            <a:off x="-1550410" y="3540670"/>
            <a:ext cx="4185668" cy="3398235"/>
            <a:chOff x="-1424093" y="1630322"/>
            <a:chExt cx="4981357" cy="3363257"/>
          </a:xfrm>
        </p:grpSpPr>
        <p:sp>
          <p:nvSpPr>
            <p:cNvPr id="36" name="Google Shape;36;p5"/>
            <p:cNvSpPr/>
            <p:nvPr/>
          </p:nvSpPr>
          <p:spPr>
            <a:xfrm flipH="1">
              <a:off x="-1424093" y="1630322"/>
              <a:ext cx="4981357" cy="3363257"/>
            </a:xfrm>
            <a:custGeom>
              <a:avLst/>
              <a:gdLst/>
              <a:ahLst/>
              <a:cxnLst/>
              <a:rect l="l" t="t" r="r" b="b"/>
              <a:pathLst>
                <a:path w="7085" h="4785" extrusionOk="0">
                  <a:moveTo>
                    <a:pt x="7084" y="4784"/>
                  </a:moveTo>
                  <a:lnTo>
                    <a:pt x="0" y="4784"/>
                  </a:lnTo>
                  <a:lnTo>
                    <a:pt x="3290" y="1329"/>
                  </a:lnTo>
                  <a:lnTo>
                    <a:pt x="3873" y="104"/>
                  </a:lnTo>
                  <a:lnTo>
                    <a:pt x="3873" y="104"/>
                  </a:lnTo>
                  <a:cubicBezTo>
                    <a:pt x="4196" y="0"/>
                    <a:pt x="4459" y="78"/>
                    <a:pt x="5173" y="1438"/>
                  </a:cubicBezTo>
                  <a:lnTo>
                    <a:pt x="5173" y="1438"/>
                  </a:lnTo>
                  <a:cubicBezTo>
                    <a:pt x="5196" y="1481"/>
                    <a:pt x="5220" y="1527"/>
                    <a:pt x="5243" y="1573"/>
                  </a:cubicBezTo>
                  <a:lnTo>
                    <a:pt x="5243" y="1573"/>
                  </a:lnTo>
                  <a:cubicBezTo>
                    <a:pt x="6011" y="3063"/>
                    <a:pt x="7084" y="4784"/>
                    <a:pt x="7084" y="4784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5"/>
            <p:cNvSpPr/>
            <p:nvPr/>
          </p:nvSpPr>
          <p:spPr>
            <a:xfrm flipH="1">
              <a:off x="-78783" y="1630322"/>
              <a:ext cx="1323609" cy="1528192"/>
            </a:xfrm>
            <a:custGeom>
              <a:avLst/>
              <a:gdLst/>
              <a:ahLst/>
              <a:cxnLst/>
              <a:rect l="l" t="t" r="r" b="b"/>
              <a:pathLst>
                <a:path w="1884" h="2174" extrusionOk="0">
                  <a:moveTo>
                    <a:pt x="1883" y="1438"/>
                  </a:moveTo>
                  <a:lnTo>
                    <a:pt x="1883" y="1438"/>
                  </a:lnTo>
                  <a:cubicBezTo>
                    <a:pt x="1756" y="1460"/>
                    <a:pt x="1617" y="1501"/>
                    <a:pt x="1511" y="1573"/>
                  </a:cubicBezTo>
                  <a:lnTo>
                    <a:pt x="1511" y="1573"/>
                  </a:lnTo>
                  <a:cubicBezTo>
                    <a:pt x="1252" y="1750"/>
                    <a:pt x="756" y="2173"/>
                    <a:pt x="72" y="1829"/>
                  </a:cubicBezTo>
                  <a:lnTo>
                    <a:pt x="0" y="1329"/>
                  </a:lnTo>
                  <a:lnTo>
                    <a:pt x="583" y="104"/>
                  </a:lnTo>
                  <a:lnTo>
                    <a:pt x="583" y="104"/>
                  </a:lnTo>
                  <a:cubicBezTo>
                    <a:pt x="906" y="0"/>
                    <a:pt x="1169" y="78"/>
                    <a:pt x="1883" y="1438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" name="Google Shape;38;p5"/>
          <p:cNvSpPr/>
          <p:nvPr/>
        </p:nvSpPr>
        <p:spPr>
          <a:xfrm flipH="1">
            <a:off x="-143638" y="5652369"/>
            <a:ext cx="12294735" cy="1325701"/>
          </a:xfrm>
          <a:custGeom>
            <a:avLst/>
            <a:gdLst/>
            <a:ahLst/>
            <a:cxnLst/>
            <a:rect l="l" t="t" r="r" b="b"/>
            <a:pathLst>
              <a:path w="7580" h="994" extrusionOk="0">
                <a:moveTo>
                  <a:pt x="0" y="429"/>
                </a:moveTo>
                <a:lnTo>
                  <a:pt x="0" y="429"/>
                </a:lnTo>
                <a:cubicBezTo>
                  <a:pt x="0" y="429"/>
                  <a:pt x="1052" y="395"/>
                  <a:pt x="2853" y="609"/>
                </a:cubicBezTo>
                <a:lnTo>
                  <a:pt x="2853" y="609"/>
                </a:lnTo>
                <a:cubicBezTo>
                  <a:pt x="5291" y="898"/>
                  <a:pt x="7579" y="0"/>
                  <a:pt x="7579" y="0"/>
                </a:cubicBezTo>
                <a:lnTo>
                  <a:pt x="7579" y="993"/>
                </a:lnTo>
                <a:lnTo>
                  <a:pt x="0" y="993"/>
                </a:lnTo>
                <a:lnTo>
                  <a:pt x="0" y="429"/>
                </a:ln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34131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1"/>
          </p:nvPr>
        </p:nvSpPr>
        <p:spPr>
          <a:xfrm>
            <a:off x="968600" y="1930661"/>
            <a:ext cx="5353600" cy="37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>
            <a:spLocks noGrp="1"/>
          </p:cNvSpPr>
          <p:nvPr>
            <p:ph type="pic" idx="2"/>
          </p:nvPr>
        </p:nvSpPr>
        <p:spPr>
          <a:xfrm>
            <a:off x="6664167" y="1847861"/>
            <a:ext cx="3878400" cy="3903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46" name="Google Shape;46;p7"/>
          <p:cNvSpPr/>
          <p:nvPr/>
        </p:nvSpPr>
        <p:spPr>
          <a:xfrm flipH="1">
            <a:off x="0" y="5747234"/>
            <a:ext cx="12192000" cy="1110759"/>
          </a:xfrm>
          <a:custGeom>
            <a:avLst/>
            <a:gdLst/>
            <a:ahLst/>
            <a:cxnLst/>
            <a:rect l="l" t="t" r="r" b="b"/>
            <a:pathLst>
              <a:path w="7580" h="994" extrusionOk="0">
                <a:moveTo>
                  <a:pt x="0" y="429"/>
                </a:moveTo>
                <a:lnTo>
                  <a:pt x="0" y="429"/>
                </a:lnTo>
                <a:cubicBezTo>
                  <a:pt x="0" y="429"/>
                  <a:pt x="1052" y="395"/>
                  <a:pt x="2853" y="609"/>
                </a:cubicBezTo>
                <a:lnTo>
                  <a:pt x="2853" y="609"/>
                </a:lnTo>
                <a:cubicBezTo>
                  <a:pt x="5291" y="898"/>
                  <a:pt x="7579" y="0"/>
                  <a:pt x="7579" y="0"/>
                </a:cubicBezTo>
                <a:lnTo>
                  <a:pt x="7579" y="993"/>
                </a:lnTo>
                <a:lnTo>
                  <a:pt x="0" y="993"/>
                </a:lnTo>
                <a:lnTo>
                  <a:pt x="0" y="429"/>
                </a:ln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485990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>
            <a:spLocks noGrp="1"/>
          </p:cNvSpPr>
          <p:nvPr>
            <p:ph type="title"/>
          </p:nvPr>
        </p:nvSpPr>
        <p:spPr>
          <a:xfrm>
            <a:off x="2776800" y="2097000"/>
            <a:ext cx="6638400" cy="2664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685545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subTitle" idx="1"/>
          </p:nvPr>
        </p:nvSpPr>
        <p:spPr>
          <a:xfrm>
            <a:off x="1554000" y="2389167"/>
            <a:ext cx="4526400" cy="353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ubTitle" idx="2"/>
          </p:nvPr>
        </p:nvSpPr>
        <p:spPr>
          <a:xfrm>
            <a:off x="6542200" y="2389167"/>
            <a:ext cx="4526400" cy="353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/>
          <p:nvPr/>
        </p:nvSpPr>
        <p:spPr>
          <a:xfrm>
            <a:off x="2" y="5652369"/>
            <a:ext cx="12294735" cy="1325701"/>
          </a:xfrm>
          <a:custGeom>
            <a:avLst/>
            <a:gdLst/>
            <a:ahLst/>
            <a:cxnLst/>
            <a:rect l="l" t="t" r="r" b="b"/>
            <a:pathLst>
              <a:path w="7580" h="994" extrusionOk="0">
                <a:moveTo>
                  <a:pt x="0" y="429"/>
                </a:moveTo>
                <a:lnTo>
                  <a:pt x="0" y="429"/>
                </a:lnTo>
                <a:cubicBezTo>
                  <a:pt x="0" y="429"/>
                  <a:pt x="1052" y="395"/>
                  <a:pt x="2853" y="609"/>
                </a:cubicBezTo>
                <a:lnTo>
                  <a:pt x="2853" y="609"/>
                </a:lnTo>
                <a:cubicBezTo>
                  <a:pt x="5291" y="898"/>
                  <a:pt x="7579" y="0"/>
                  <a:pt x="7579" y="0"/>
                </a:cubicBezTo>
                <a:lnTo>
                  <a:pt x="7579" y="993"/>
                </a:lnTo>
                <a:lnTo>
                  <a:pt x="0" y="993"/>
                </a:lnTo>
                <a:lnTo>
                  <a:pt x="0" y="429"/>
                </a:ln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9"/>
          <p:cNvSpPr/>
          <p:nvPr/>
        </p:nvSpPr>
        <p:spPr>
          <a:xfrm>
            <a:off x="11158333" y="1684650"/>
            <a:ext cx="933451" cy="186267"/>
          </a:xfrm>
          <a:custGeom>
            <a:avLst/>
            <a:gdLst/>
            <a:ahLst/>
            <a:cxnLst/>
            <a:rect l="l" t="t" r="r" b="b"/>
            <a:pathLst>
              <a:path w="1946" h="387" extrusionOk="0">
                <a:moveTo>
                  <a:pt x="1945" y="279"/>
                </a:moveTo>
                <a:lnTo>
                  <a:pt x="1945" y="279"/>
                </a:lnTo>
                <a:cubicBezTo>
                  <a:pt x="1945" y="309"/>
                  <a:pt x="1822" y="267"/>
                  <a:pt x="1635" y="260"/>
                </a:cubicBezTo>
                <a:lnTo>
                  <a:pt x="1635" y="260"/>
                </a:lnTo>
                <a:cubicBezTo>
                  <a:pt x="1448" y="248"/>
                  <a:pt x="1195" y="273"/>
                  <a:pt x="938" y="318"/>
                </a:cubicBezTo>
                <a:lnTo>
                  <a:pt x="938" y="318"/>
                </a:lnTo>
                <a:cubicBezTo>
                  <a:pt x="679" y="364"/>
                  <a:pt x="444" y="386"/>
                  <a:pt x="275" y="361"/>
                </a:cubicBezTo>
                <a:lnTo>
                  <a:pt x="275" y="361"/>
                </a:lnTo>
                <a:cubicBezTo>
                  <a:pt x="104" y="340"/>
                  <a:pt x="0" y="274"/>
                  <a:pt x="0" y="226"/>
                </a:cubicBezTo>
                <a:lnTo>
                  <a:pt x="0" y="226"/>
                </a:lnTo>
                <a:cubicBezTo>
                  <a:pt x="0" y="170"/>
                  <a:pt x="104" y="169"/>
                  <a:pt x="275" y="147"/>
                </a:cubicBezTo>
                <a:lnTo>
                  <a:pt x="275" y="147"/>
                </a:lnTo>
                <a:cubicBezTo>
                  <a:pt x="444" y="129"/>
                  <a:pt x="679" y="91"/>
                  <a:pt x="938" y="46"/>
                </a:cubicBezTo>
                <a:lnTo>
                  <a:pt x="938" y="46"/>
                </a:lnTo>
                <a:cubicBezTo>
                  <a:pt x="1195" y="0"/>
                  <a:pt x="1448" y="17"/>
                  <a:pt x="1635" y="84"/>
                </a:cubicBezTo>
                <a:lnTo>
                  <a:pt x="1635" y="84"/>
                </a:lnTo>
                <a:cubicBezTo>
                  <a:pt x="1822" y="146"/>
                  <a:pt x="1945" y="257"/>
                  <a:pt x="1945" y="279"/>
                </a:cubicBezTo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95200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>
            <a:spLocks noGrp="1"/>
          </p:cNvSpPr>
          <p:nvPr>
            <p:ph type="pic" idx="2"/>
          </p:nvPr>
        </p:nvSpPr>
        <p:spPr>
          <a:xfrm>
            <a:off x="33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57" name="Google Shape;57;p10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4081200" cy="131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20507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 hasCustomPrompt="1"/>
          </p:nvPr>
        </p:nvSpPr>
        <p:spPr>
          <a:xfrm>
            <a:off x="2386600" y="1455833"/>
            <a:ext cx="7418400" cy="106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>
            <a:spLocks noGrp="1"/>
          </p:cNvSpPr>
          <p:nvPr>
            <p:ph type="subTitle" idx="1"/>
          </p:nvPr>
        </p:nvSpPr>
        <p:spPr>
          <a:xfrm>
            <a:off x="2386800" y="2622367"/>
            <a:ext cx="7418400" cy="93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25570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42403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>
            <a:spLocks noGrp="1"/>
          </p:cNvSpPr>
          <p:nvPr>
            <p:ph type="subTitle" idx="1"/>
          </p:nvPr>
        </p:nvSpPr>
        <p:spPr>
          <a:xfrm>
            <a:off x="959467" y="3219867"/>
            <a:ext cx="3033200" cy="14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subTitle" idx="2"/>
          </p:nvPr>
        </p:nvSpPr>
        <p:spPr>
          <a:xfrm>
            <a:off x="4274600" y="3219867"/>
            <a:ext cx="3033200" cy="14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3"/>
          </p:nvPr>
        </p:nvSpPr>
        <p:spPr>
          <a:xfrm>
            <a:off x="7589744" y="3219867"/>
            <a:ext cx="3033200" cy="14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ubTitle" idx="4"/>
          </p:nvPr>
        </p:nvSpPr>
        <p:spPr>
          <a:xfrm>
            <a:off x="959467" y="2683733"/>
            <a:ext cx="30332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latin typeface="Amaranth"/>
                <a:ea typeface="Amaranth"/>
                <a:cs typeface="Amaranth"/>
                <a:sym typeface="Amarant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subTitle" idx="5"/>
          </p:nvPr>
        </p:nvSpPr>
        <p:spPr>
          <a:xfrm>
            <a:off x="7589735" y="2683733"/>
            <a:ext cx="30332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latin typeface="Amaranth"/>
                <a:ea typeface="Amaranth"/>
                <a:cs typeface="Amaranth"/>
                <a:sym typeface="Amarant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subTitle" idx="6"/>
          </p:nvPr>
        </p:nvSpPr>
        <p:spPr>
          <a:xfrm>
            <a:off x="4274595" y="2683733"/>
            <a:ext cx="3033200" cy="6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latin typeface="Amaranth"/>
                <a:ea typeface="Amaranth"/>
                <a:cs typeface="Amaranth"/>
                <a:sym typeface="Amarant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409168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/>
          <p:nvPr/>
        </p:nvSpPr>
        <p:spPr>
          <a:xfrm flipH="1">
            <a:off x="-61717" y="5652369"/>
            <a:ext cx="12294735" cy="1325701"/>
          </a:xfrm>
          <a:custGeom>
            <a:avLst/>
            <a:gdLst/>
            <a:ahLst/>
            <a:cxnLst/>
            <a:rect l="l" t="t" r="r" b="b"/>
            <a:pathLst>
              <a:path w="7580" h="994" extrusionOk="0">
                <a:moveTo>
                  <a:pt x="0" y="429"/>
                </a:moveTo>
                <a:lnTo>
                  <a:pt x="0" y="429"/>
                </a:lnTo>
                <a:cubicBezTo>
                  <a:pt x="0" y="429"/>
                  <a:pt x="1052" y="395"/>
                  <a:pt x="2853" y="609"/>
                </a:cubicBezTo>
                <a:lnTo>
                  <a:pt x="2853" y="609"/>
                </a:lnTo>
                <a:cubicBezTo>
                  <a:pt x="5291" y="898"/>
                  <a:pt x="7579" y="0"/>
                  <a:pt x="7579" y="0"/>
                </a:cubicBezTo>
                <a:lnTo>
                  <a:pt x="7579" y="993"/>
                </a:lnTo>
                <a:lnTo>
                  <a:pt x="0" y="993"/>
                </a:lnTo>
                <a:lnTo>
                  <a:pt x="0" y="429"/>
                </a:ln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5" name="Google Shape;95;p15"/>
          <p:cNvGrpSpPr/>
          <p:nvPr/>
        </p:nvGrpSpPr>
        <p:grpSpPr>
          <a:xfrm>
            <a:off x="-268572" y="-70199"/>
            <a:ext cx="3462519" cy="5245693"/>
            <a:chOff x="-65686" y="1"/>
            <a:chExt cx="2596889" cy="3934270"/>
          </a:xfrm>
        </p:grpSpPr>
        <p:sp>
          <p:nvSpPr>
            <p:cNvPr id="96" name="Google Shape;96;p15"/>
            <p:cNvSpPr/>
            <p:nvPr/>
          </p:nvSpPr>
          <p:spPr>
            <a:xfrm>
              <a:off x="-65686" y="1"/>
              <a:ext cx="802423" cy="3934270"/>
            </a:xfrm>
            <a:custGeom>
              <a:avLst/>
              <a:gdLst/>
              <a:ahLst/>
              <a:cxnLst/>
              <a:rect l="l" t="t" r="r" b="b"/>
              <a:pathLst>
                <a:path w="1047" h="5125" extrusionOk="0">
                  <a:moveTo>
                    <a:pt x="250" y="5124"/>
                  </a:moveTo>
                  <a:lnTo>
                    <a:pt x="1046" y="0"/>
                  </a:lnTo>
                  <a:lnTo>
                    <a:pt x="468" y="0"/>
                  </a:lnTo>
                  <a:lnTo>
                    <a:pt x="0" y="1419"/>
                  </a:lnTo>
                  <a:lnTo>
                    <a:pt x="0" y="5124"/>
                  </a:lnTo>
                  <a:lnTo>
                    <a:pt x="250" y="512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15"/>
            <p:cNvSpPr/>
            <p:nvPr/>
          </p:nvSpPr>
          <p:spPr>
            <a:xfrm>
              <a:off x="506509" y="1"/>
              <a:ext cx="1462650" cy="1164701"/>
            </a:xfrm>
            <a:custGeom>
              <a:avLst/>
              <a:gdLst/>
              <a:ahLst/>
              <a:cxnLst/>
              <a:rect l="l" t="t" r="r" b="b"/>
              <a:pathLst>
                <a:path w="1907" h="1518" extrusionOk="0">
                  <a:moveTo>
                    <a:pt x="0" y="1517"/>
                  </a:moveTo>
                  <a:lnTo>
                    <a:pt x="0" y="1517"/>
                  </a:lnTo>
                  <a:cubicBezTo>
                    <a:pt x="0" y="1517"/>
                    <a:pt x="1361" y="871"/>
                    <a:pt x="1906" y="0"/>
                  </a:cubicBezTo>
                  <a:lnTo>
                    <a:pt x="1719" y="0"/>
                  </a:lnTo>
                  <a:lnTo>
                    <a:pt x="1719" y="0"/>
                  </a:lnTo>
                  <a:cubicBezTo>
                    <a:pt x="1719" y="0"/>
                    <a:pt x="743" y="1025"/>
                    <a:pt x="0" y="1046"/>
                  </a:cubicBezTo>
                  <a:lnTo>
                    <a:pt x="0" y="1517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15"/>
            <p:cNvSpPr/>
            <p:nvPr/>
          </p:nvSpPr>
          <p:spPr>
            <a:xfrm>
              <a:off x="1305550" y="1"/>
              <a:ext cx="1225654" cy="677152"/>
            </a:xfrm>
            <a:custGeom>
              <a:avLst/>
              <a:gdLst/>
              <a:ahLst/>
              <a:cxnLst/>
              <a:rect l="l" t="t" r="r" b="b"/>
              <a:pathLst>
                <a:path w="1597" h="881" extrusionOk="0">
                  <a:moveTo>
                    <a:pt x="420" y="529"/>
                  </a:moveTo>
                  <a:lnTo>
                    <a:pt x="420" y="529"/>
                  </a:lnTo>
                  <a:cubicBezTo>
                    <a:pt x="420" y="529"/>
                    <a:pt x="1023" y="403"/>
                    <a:pt x="1443" y="0"/>
                  </a:cubicBezTo>
                  <a:lnTo>
                    <a:pt x="1596" y="0"/>
                  </a:lnTo>
                  <a:lnTo>
                    <a:pt x="1596" y="0"/>
                  </a:lnTo>
                  <a:cubicBezTo>
                    <a:pt x="1596" y="0"/>
                    <a:pt x="1072" y="613"/>
                    <a:pt x="0" y="880"/>
                  </a:cubicBezTo>
                  <a:lnTo>
                    <a:pt x="420" y="529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15"/>
            <p:cNvSpPr/>
            <p:nvPr/>
          </p:nvSpPr>
          <p:spPr>
            <a:xfrm>
              <a:off x="438794" y="677154"/>
              <a:ext cx="172672" cy="683925"/>
            </a:xfrm>
            <a:custGeom>
              <a:avLst/>
              <a:gdLst/>
              <a:ahLst/>
              <a:cxnLst/>
              <a:rect l="l" t="t" r="r" b="b"/>
              <a:pathLst>
                <a:path w="227" h="889" extrusionOk="0">
                  <a:moveTo>
                    <a:pt x="201" y="12"/>
                  </a:moveTo>
                  <a:lnTo>
                    <a:pt x="201" y="12"/>
                  </a:lnTo>
                  <a:cubicBezTo>
                    <a:pt x="121" y="101"/>
                    <a:pt x="65" y="208"/>
                    <a:pt x="36" y="324"/>
                  </a:cubicBezTo>
                  <a:lnTo>
                    <a:pt x="36" y="324"/>
                  </a:lnTo>
                  <a:cubicBezTo>
                    <a:pt x="5" y="439"/>
                    <a:pt x="0" y="559"/>
                    <a:pt x="12" y="677"/>
                  </a:cubicBezTo>
                  <a:lnTo>
                    <a:pt x="12" y="677"/>
                  </a:lnTo>
                  <a:cubicBezTo>
                    <a:pt x="19" y="744"/>
                    <a:pt x="30" y="809"/>
                    <a:pt x="48" y="874"/>
                  </a:cubicBezTo>
                  <a:lnTo>
                    <a:pt x="48" y="874"/>
                  </a:lnTo>
                  <a:cubicBezTo>
                    <a:pt x="51" y="888"/>
                    <a:pt x="73" y="883"/>
                    <a:pt x="70" y="868"/>
                  </a:cubicBezTo>
                  <a:lnTo>
                    <a:pt x="70" y="868"/>
                  </a:lnTo>
                  <a:cubicBezTo>
                    <a:pt x="40" y="756"/>
                    <a:pt x="25" y="640"/>
                    <a:pt x="30" y="524"/>
                  </a:cubicBezTo>
                  <a:lnTo>
                    <a:pt x="30" y="524"/>
                  </a:lnTo>
                  <a:cubicBezTo>
                    <a:pt x="35" y="410"/>
                    <a:pt x="58" y="296"/>
                    <a:pt x="107" y="191"/>
                  </a:cubicBezTo>
                  <a:lnTo>
                    <a:pt x="107" y="191"/>
                  </a:lnTo>
                  <a:cubicBezTo>
                    <a:pt x="136" y="132"/>
                    <a:pt x="173" y="77"/>
                    <a:pt x="217" y="28"/>
                  </a:cubicBezTo>
                  <a:lnTo>
                    <a:pt x="217" y="28"/>
                  </a:lnTo>
                  <a:cubicBezTo>
                    <a:pt x="226" y="17"/>
                    <a:pt x="210" y="0"/>
                    <a:pt x="201" y="1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15"/>
            <p:cNvSpPr/>
            <p:nvPr/>
          </p:nvSpPr>
          <p:spPr>
            <a:xfrm>
              <a:off x="184861" y="409680"/>
              <a:ext cx="470620" cy="1574380"/>
            </a:xfrm>
            <a:custGeom>
              <a:avLst/>
              <a:gdLst/>
              <a:ahLst/>
              <a:cxnLst/>
              <a:rect l="l" t="t" r="r" b="b"/>
              <a:pathLst>
                <a:path w="615" h="2049" extrusionOk="0">
                  <a:moveTo>
                    <a:pt x="591" y="9"/>
                  </a:moveTo>
                  <a:lnTo>
                    <a:pt x="591" y="9"/>
                  </a:lnTo>
                  <a:cubicBezTo>
                    <a:pt x="472" y="82"/>
                    <a:pt x="371" y="180"/>
                    <a:pt x="289" y="293"/>
                  </a:cubicBezTo>
                  <a:lnTo>
                    <a:pt x="289" y="293"/>
                  </a:lnTo>
                  <a:cubicBezTo>
                    <a:pt x="206" y="409"/>
                    <a:pt x="144" y="537"/>
                    <a:pt x="99" y="670"/>
                  </a:cubicBezTo>
                  <a:lnTo>
                    <a:pt x="99" y="670"/>
                  </a:lnTo>
                  <a:cubicBezTo>
                    <a:pt x="75" y="741"/>
                    <a:pt x="58" y="816"/>
                    <a:pt x="44" y="889"/>
                  </a:cubicBezTo>
                  <a:lnTo>
                    <a:pt x="44" y="889"/>
                  </a:lnTo>
                  <a:cubicBezTo>
                    <a:pt x="29" y="964"/>
                    <a:pt x="19" y="1040"/>
                    <a:pt x="13" y="1116"/>
                  </a:cubicBezTo>
                  <a:lnTo>
                    <a:pt x="13" y="1116"/>
                  </a:lnTo>
                  <a:cubicBezTo>
                    <a:pt x="0" y="1266"/>
                    <a:pt x="4" y="1419"/>
                    <a:pt x="32" y="1567"/>
                  </a:cubicBezTo>
                  <a:lnTo>
                    <a:pt x="32" y="1567"/>
                  </a:lnTo>
                  <a:cubicBezTo>
                    <a:pt x="60" y="1715"/>
                    <a:pt x="112" y="1859"/>
                    <a:pt x="190" y="1987"/>
                  </a:cubicBezTo>
                  <a:lnTo>
                    <a:pt x="190" y="1987"/>
                  </a:lnTo>
                  <a:cubicBezTo>
                    <a:pt x="199" y="2004"/>
                    <a:pt x="210" y="2020"/>
                    <a:pt x="220" y="2036"/>
                  </a:cubicBezTo>
                  <a:lnTo>
                    <a:pt x="220" y="2036"/>
                  </a:lnTo>
                  <a:cubicBezTo>
                    <a:pt x="229" y="2048"/>
                    <a:pt x="248" y="2036"/>
                    <a:pt x="240" y="2025"/>
                  </a:cubicBezTo>
                  <a:lnTo>
                    <a:pt x="240" y="2025"/>
                  </a:lnTo>
                  <a:cubicBezTo>
                    <a:pt x="157" y="1900"/>
                    <a:pt x="99" y="1761"/>
                    <a:pt x="65" y="1616"/>
                  </a:cubicBezTo>
                  <a:lnTo>
                    <a:pt x="65" y="1616"/>
                  </a:lnTo>
                  <a:cubicBezTo>
                    <a:pt x="32" y="1471"/>
                    <a:pt x="23" y="1322"/>
                    <a:pt x="31" y="1175"/>
                  </a:cubicBezTo>
                  <a:lnTo>
                    <a:pt x="31" y="1175"/>
                  </a:lnTo>
                  <a:cubicBezTo>
                    <a:pt x="35" y="1099"/>
                    <a:pt x="43" y="1025"/>
                    <a:pt x="55" y="950"/>
                  </a:cubicBezTo>
                  <a:lnTo>
                    <a:pt x="55" y="950"/>
                  </a:lnTo>
                  <a:cubicBezTo>
                    <a:pt x="69" y="877"/>
                    <a:pt x="83" y="802"/>
                    <a:pt x="103" y="731"/>
                  </a:cubicBezTo>
                  <a:lnTo>
                    <a:pt x="103" y="731"/>
                  </a:lnTo>
                  <a:cubicBezTo>
                    <a:pt x="143" y="597"/>
                    <a:pt x="200" y="467"/>
                    <a:pt x="278" y="350"/>
                  </a:cubicBezTo>
                  <a:lnTo>
                    <a:pt x="278" y="350"/>
                  </a:lnTo>
                  <a:cubicBezTo>
                    <a:pt x="352" y="236"/>
                    <a:pt x="446" y="135"/>
                    <a:pt x="560" y="56"/>
                  </a:cubicBezTo>
                  <a:lnTo>
                    <a:pt x="560" y="56"/>
                  </a:lnTo>
                  <a:cubicBezTo>
                    <a:pt x="574" y="46"/>
                    <a:pt x="588" y="37"/>
                    <a:pt x="603" y="28"/>
                  </a:cubicBezTo>
                  <a:lnTo>
                    <a:pt x="603" y="28"/>
                  </a:lnTo>
                  <a:cubicBezTo>
                    <a:pt x="614" y="20"/>
                    <a:pt x="603" y="0"/>
                    <a:pt x="591" y="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15"/>
            <p:cNvSpPr/>
            <p:nvPr/>
          </p:nvSpPr>
          <p:spPr>
            <a:xfrm>
              <a:off x="-52143" y="2173662"/>
              <a:ext cx="243775" cy="931086"/>
            </a:xfrm>
            <a:custGeom>
              <a:avLst/>
              <a:gdLst/>
              <a:ahLst/>
              <a:cxnLst/>
              <a:rect l="l" t="t" r="r" b="b"/>
              <a:pathLst>
                <a:path w="319" h="1211" extrusionOk="0">
                  <a:moveTo>
                    <a:pt x="73" y="31"/>
                  </a:moveTo>
                  <a:lnTo>
                    <a:pt x="73" y="31"/>
                  </a:lnTo>
                  <a:cubicBezTo>
                    <a:pt x="109" y="28"/>
                    <a:pt x="145" y="35"/>
                    <a:pt x="175" y="52"/>
                  </a:cubicBezTo>
                  <a:lnTo>
                    <a:pt x="175" y="52"/>
                  </a:lnTo>
                  <a:cubicBezTo>
                    <a:pt x="207" y="70"/>
                    <a:pt x="231" y="97"/>
                    <a:pt x="250" y="126"/>
                  </a:cubicBezTo>
                  <a:lnTo>
                    <a:pt x="250" y="126"/>
                  </a:lnTo>
                  <a:cubicBezTo>
                    <a:pt x="268" y="156"/>
                    <a:pt x="282" y="190"/>
                    <a:pt x="288" y="226"/>
                  </a:cubicBezTo>
                  <a:lnTo>
                    <a:pt x="288" y="226"/>
                  </a:lnTo>
                  <a:cubicBezTo>
                    <a:pt x="292" y="247"/>
                    <a:pt x="293" y="269"/>
                    <a:pt x="293" y="290"/>
                  </a:cubicBezTo>
                  <a:lnTo>
                    <a:pt x="293" y="290"/>
                  </a:lnTo>
                  <a:cubicBezTo>
                    <a:pt x="294" y="314"/>
                    <a:pt x="294" y="337"/>
                    <a:pt x="293" y="360"/>
                  </a:cubicBezTo>
                  <a:lnTo>
                    <a:pt x="293" y="360"/>
                  </a:lnTo>
                  <a:cubicBezTo>
                    <a:pt x="287" y="550"/>
                    <a:pt x="231" y="735"/>
                    <a:pt x="154" y="907"/>
                  </a:cubicBezTo>
                  <a:lnTo>
                    <a:pt x="154" y="907"/>
                  </a:lnTo>
                  <a:cubicBezTo>
                    <a:pt x="111" y="1003"/>
                    <a:pt x="61" y="1096"/>
                    <a:pt x="7" y="1186"/>
                  </a:cubicBezTo>
                  <a:lnTo>
                    <a:pt x="7" y="1186"/>
                  </a:lnTo>
                  <a:cubicBezTo>
                    <a:pt x="0" y="1199"/>
                    <a:pt x="19" y="1210"/>
                    <a:pt x="27" y="1198"/>
                  </a:cubicBezTo>
                  <a:lnTo>
                    <a:pt x="27" y="1198"/>
                  </a:lnTo>
                  <a:cubicBezTo>
                    <a:pt x="126" y="1030"/>
                    <a:pt x="214" y="854"/>
                    <a:pt x="267" y="666"/>
                  </a:cubicBezTo>
                  <a:lnTo>
                    <a:pt x="267" y="666"/>
                  </a:lnTo>
                  <a:cubicBezTo>
                    <a:pt x="294" y="571"/>
                    <a:pt x="312" y="475"/>
                    <a:pt x="315" y="377"/>
                  </a:cubicBezTo>
                  <a:lnTo>
                    <a:pt x="315" y="377"/>
                  </a:lnTo>
                  <a:cubicBezTo>
                    <a:pt x="317" y="329"/>
                    <a:pt x="318" y="280"/>
                    <a:pt x="312" y="232"/>
                  </a:cubicBezTo>
                  <a:lnTo>
                    <a:pt x="312" y="232"/>
                  </a:lnTo>
                  <a:cubicBezTo>
                    <a:pt x="307" y="196"/>
                    <a:pt x="294" y="159"/>
                    <a:pt x="277" y="128"/>
                  </a:cubicBezTo>
                  <a:lnTo>
                    <a:pt x="277" y="128"/>
                  </a:lnTo>
                  <a:cubicBezTo>
                    <a:pt x="236" y="54"/>
                    <a:pt x="160" y="0"/>
                    <a:pt x="73" y="9"/>
                  </a:cubicBezTo>
                  <a:lnTo>
                    <a:pt x="73" y="9"/>
                  </a:lnTo>
                  <a:cubicBezTo>
                    <a:pt x="58" y="10"/>
                    <a:pt x="58" y="32"/>
                    <a:pt x="73" y="3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15"/>
            <p:cNvSpPr/>
            <p:nvPr/>
          </p:nvSpPr>
          <p:spPr>
            <a:xfrm>
              <a:off x="-14898" y="1936658"/>
              <a:ext cx="396134" cy="385977"/>
            </a:xfrm>
            <a:custGeom>
              <a:avLst/>
              <a:gdLst/>
              <a:ahLst/>
              <a:cxnLst/>
              <a:rect l="l" t="t" r="r" b="b"/>
              <a:pathLst>
                <a:path w="515" h="502" extrusionOk="0">
                  <a:moveTo>
                    <a:pt x="14" y="29"/>
                  </a:moveTo>
                  <a:lnTo>
                    <a:pt x="14" y="29"/>
                  </a:lnTo>
                  <a:cubicBezTo>
                    <a:pt x="110" y="20"/>
                    <a:pt x="202" y="48"/>
                    <a:pt x="276" y="109"/>
                  </a:cubicBezTo>
                  <a:lnTo>
                    <a:pt x="276" y="109"/>
                  </a:lnTo>
                  <a:cubicBezTo>
                    <a:pt x="348" y="170"/>
                    <a:pt x="399" y="250"/>
                    <a:pt x="436" y="337"/>
                  </a:cubicBezTo>
                  <a:lnTo>
                    <a:pt x="436" y="337"/>
                  </a:lnTo>
                  <a:cubicBezTo>
                    <a:pt x="458" y="385"/>
                    <a:pt x="475" y="436"/>
                    <a:pt x="488" y="487"/>
                  </a:cubicBezTo>
                  <a:lnTo>
                    <a:pt x="488" y="487"/>
                  </a:lnTo>
                  <a:cubicBezTo>
                    <a:pt x="492" y="501"/>
                    <a:pt x="514" y="495"/>
                    <a:pt x="510" y="481"/>
                  </a:cubicBezTo>
                  <a:lnTo>
                    <a:pt x="510" y="481"/>
                  </a:lnTo>
                  <a:cubicBezTo>
                    <a:pt x="487" y="386"/>
                    <a:pt x="449" y="293"/>
                    <a:pt x="395" y="210"/>
                  </a:cubicBezTo>
                  <a:lnTo>
                    <a:pt x="395" y="210"/>
                  </a:lnTo>
                  <a:cubicBezTo>
                    <a:pt x="342" y="131"/>
                    <a:pt x="271" y="63"/>
                    <a:pt x="181" y="29"/>
                  </a:cubicBezTo>
                  <a:lnTo>
                    <a:pt x="181" y="29"/>
                  </a:lnTo>
                  <a:cubicBezTo>
                    <a:pt x="128" y="8"/>
                    <a:pt x="72" y="0"/>
                    <a:pt x="14" y="7"/>
                  </a:cubicBezTo>
                  <a:lnTo>
                    <a:pt x="14" y="7"/>
                  </a:lnTo>
                  <a:cubicBezTo>
                    <a:pt x="0" y="8"/>
                    <a:pt x="0" y="30"/>
                    <a:pt x="14" y="2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15"/>
            <p:cNvSpPr/>
            <p:nvPr/>
          </p:nvSpPr>
          <p:spPr>
            <a:xfrm>
              <a:off x="-48756" y="954787"/>
              <a:ext cx="111729" cy="765184"/>
            </a:xfrm>
            <a:custGeom>
              <a:avLst/>
              <a:gdLst/>
              <a:ahLst/>
              <a:cxnLst/>
              <a:rect l="l" t="t" r="r" b="b"/>
              <a:pathLst>
                <a:path w="146" h="998" extrusionOk="0">
                  <a:moveTo>
                    <a:pt x="27" y="985"/>
                  </a:moveTo>
                  <a:lnTo>
                    <a:pt x="27" y="985"/>
                  </a:lnTo>
                  <a:cubicBezTo>
                    <a:pt x="94" y="873"/>
                    <a:pt x="126" y="745"/>
                    <a:pt x="136" y="616"/>
                  </a:cubicBezTo>
                  <a:lnTo>
                    <a:pt x="136" y="616"/>
                  </a:lnTo>
                  <a:cubicBezTo>
                    <a:pt x="145" y="486"/>
                    <a:pt x="131" y="355"/>
                    <a:pt x="111" y="226"/>
                  </a:cubicBezTo>
                  <a:lnTo>
                    <a:pt x="111" y="226"/>
                  </a:lnTo>
                  <a:cubicBezTo>
                    <a:pt x="101" y="155"/>
                    <a:pt x="88" y="85"/>
                    <a:pt x="75" y="14"/>
                  </a:cubicBezTo>
                  <a:lnTo>
                    <a:pt x="75" y="14"/>
                  </a:lnTo>
                  <a:cubicBezTo>
                    <a:pt x="73" y="0"/>
                    <a:pt x="50" y="6"/>
                    <a:pt x="53" y="20"/>
                  </a:cubicBezTo>
                  <a:lnTo>
                    <a:pt x="53" y="20"/>
                  </a:lnTo>
                  <a:cubicBezTo>
                    <a:pt x="75" y="145"/>
                    <a:pt x="98" y="269"/>
                    <a:pt x="109" y="396"/>
                  </a:cubicBezTo>
                  <a:lnTo>
                    <a:pt x="109" y="396"/>
                  </a:lnTo>
                  <a:cubicBezTo>
                    <a:pt x="120" y="522"/>
                    <a:pt x="119" y="651"/>
                    <a:pt x="89" y="775"/>
                  </a:cubicBezTo>
                  <a:lnTo>
                    <a:pt x="89" y="775"/>
                  </a:lnTo>
                  <a:cubicBezTo>
                    <a:pt x="72" y="845"/>
                    <a:pt x="45" y="911"/>
                    <a:pt x="7" y="973"/>
                  </a:cubicBezTo>
                  <a:lnTo>
                    <a:pt x="7" y="973"/>
                  </a:lnTo>
                  <a:cubicBezTo>
                    <a:pt x="0" y="986"/>
                    <a:pt x="20" y="997"/>
                    <a:pt x="27" y="985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15"/>
            <p:cNvSpPr/>
            <p:nvPr/>
          </p:nvSpPr>
          <p:spPr>
            <a:xfrm>
              <a:off x="164546" y="71103"/>
              <a:ext cx="501093" cy="521409"/>
            </a:xfrm>
            <a:custGeom>
              <a:avLst/>
              <a:gdLst/>
              <a:ahLst/>
              <a:cxnLst/>
              <a:rect l="l" t="t" r="r" b="b"/>
              <a:pathLst>
                <a:path w="654" h="680" extrusionOk="0">
                  <a:moveTo>
                    <a:pt x="23" y="671"/>
                  </a:moveTo>
                  <a:lnTo>
                    <a:pt x="23" y="671"/>
                  </a:lnTo>
                  <a:cubicBezTo>
                    <a:pt x="121" y="605"/>
                    <a:pt x="209" y="528"/>
                    <a:pt x="290" y="445"/>
                  </a:cubicBezTo>
                  <a:lnTo>
                    <a:pt x="290" y="445"/>
                  </a:lnTo>
                  <a:cubicBezTo>
                    <a:pt x="375" y="362"/>
                    <a:pt x="450" y="270"/>
                    <a:pt x="523" y="178"/>
                  </a:cubicBezTo>
                  <a:lnTo>
                    <a:pt x="523" y="178"/>
                  </a:lnTo>
                  <a:cubicBezTo>
                    <a:pt x="565" y="127"/>
                    <a:pt x="604" y="74"/>
                    <a:pt x="644" y="22"/>
                  </a:cubicBezTo>
                  <a:lnTo>
                    <a:pt x="644" y="22"/>
                  </a:lnTo>
                  <a:cubicBezTo>
                    <a:pt x="653" y="10"/>
                    <a:pt x="633" y="0"/>
                    <a:pt x="624" y="12"/>
                  </a:cubicBezTo>
                  <a:lnTo>
                    <a:pt x="624" y="12"/>
                  </a:lnTo>
                  <a:cubicBezTo>
                    <a:pt x="555" y="104"/>
                    <a:pt x="484" y="195"/>
                    <a:pt x="409" y="282"/>
                  </a:cubicBezTo>
                  <a:lnTo>
                    <a:pt x="409" y="282"/>
                  </a:lnTo>
                  <a:cubicBezTo>
                    <a:pt x="333" y="371"/>
                    <a:pt x="254" y="456"/>
                    <a:pt x="166" y="533"/>
                  </a:cubicBezTo>
                  <a:lnTo>
                    <a:pt x="166" y="533"/>
                  </a:lnTo>
                  <a:cubicBezTo>
                    <a:pt x="117" y="575"/>
                    <a:pt x="67" y="615"/>
                    <a:pt x="11" y="651"/>
                  </a:cubicBezTo>
                  <a:lnTo>
                    <a:pt x="11" y="651"/>
                  </a:lnTo>
                  <a:cubicBezTo>
                    <a:pt x="0" y="659"/>
                    <a:pt x="11" y="679"/>
                    <a:pt x="23" y="67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15"/>
            <p:cNvSpPr/>
            <p:nvPr/>
          </p:nvSpPr>
          <p:spPr>
            <a:xfrm>
              <a:off x="252576" y="54173"/>
              <a:ext cx="189603" cy="196374"/>
            </a:xfrm>
            <a:custGeom>
              <a:avLst/>
              <a:gdLst/>
              <a:ahLst/>
              <a:cxnLst/>
              <a:rect l="l" t="t" r="r" b="b"/>
              <a:pathLst>
                <a:path w="247" h="257" extrusionOk="0">
                  <a:moveTo>
                    <a:pt x="27" y="247"/>
                  </a:moveTo>
                  <a:lnTo>
                    <a:pt x="27" y="247"/>
                  </a:lnTo>
                  <a:cubicBezTo>
                    <a:pt x="102" y="178"/>
                    <a:pt x="172" y="106"/>
                    <a:pt x="237" y="27"/>
                  </a:cubicBezTo>
                  <a:lnTo>
                    <a:pt x="237" y="27"/>
                  </a:lnTo>
                  <a:cubicBezTo>
                    <a:pt x="246" y="16"/>
                    <a:pt x="230" y="0"/>
                    <a:pt x="221" y="11"/>
                  </a:cubicBezTo>
                  <a:lnTo>
                    <a:pt x="221" y="11"/>
                  </a:lnTo>
                  <a:cubicBezTo>
                    <a:pt x="155" y="89"/>
                    <a:pt x="85" y="162"/>
                    <a:pt x="11" y="230"/>
                  </a:cubicBezTo>
                  <a:lnTo>
                    <a:pt x="11" y="230"/>
                  </a:lnTo>
                  <a:cubicBezTo>
                    <a:pt x="0" y="241"/>
                    <a:pt x="15" y="256"/>
                    <a:pt x="27" y="24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15"/>
            <p:cNvSpPr/>
            <p:nvPr/>
          </p:nvSpPr>
          <p:spPr>
            <a:xfrm>
              <a:off x="757056" y="656839"/>
              <a:ext cx="460463" cy="355505"/>
            </a:xfrm>
            <a:custGeom>
              <a:avLst/>
              <a:gdLst/>
              <a:ahLst/>
              <a:cxnLst/>
              <a:rect l="l" t="t" r="r" b="b"/>
              <a:pathLst>
                <a:path w="600" h="465" extrusionOk="0">
                  <a:moveTo>
                    <a:pt x="27" y="452"/>
                  </a:moveTo>
                  <a:lnTo>
                    <a:pt x="27" y="452"/>
                  </a:lnTo>
                  <a:cubicBezTo>
                    <a:pt x="76" y="371"/>
                    <a:pt x="132" y="294"/>
                    <a:pt x="198" y="226"/>
                  </a:cubicBezTo>
                  <a:lnTo>
                    <a:pt x="198" y="226"/>
                  </a:lnTo>
                  <a:cubicBezTo>
                    <a:pt x="265" y="160"/>
                    <a:pt x="342" y="104"/>
                    <a:pt x="428" y="66"/>
                  </a:cubicBezTo>
                  <a:lnTo>
                    <a:pt x="428" y="66"/>
                  </a:lnTo>
                  <a:cubicBezTo>
                    <a:pt x="478" y="45"/>
                    <a:pt x="531" y="30"/>
                    <a:pt x="585" y="24"/>
                  </a:cubicBezTo>
                  <a:lnTo>
                    <a:pt x="585" y="24"/>
                  </a:lnTo>
                  <a:cubicBezTo>
                    <a:pt x="599" y="22"/>
                    <a:pt x="599" y="0"/>
                    <a:pt x="585" y="1"/>
                  </a:cubicBezTo>
                  <a:lnTo>
                    <a:pt x="585" y="1"/>
                  </a:lnTo>
                  <a:cubicBezTo>
                    <a:pt x="487" y="13"/>
                    <a:pt x="395" y="49"/>
                    <a:pt x="313" y="102"/>
                  </a:cubicBezTo>
                  <a:lnTo>
                    <a:pt x="313" y="102"/>
                  </a:lnTo>
                  <a:cubicBezTo>
                    <a:pt x="231" y="158"/>
                    <a:pt x="161" y="228"/>
                    <a:pt x="100" y="304"/>
                  </a:cubicBezTo>
                  <a:lnTo>
                    <a:pt x="100" y="304"/>
                  </a:lnTo>
                  <a:cubicBezTo>
                    <a:pt x="67" y="348"/>
                    <a:pt x="36" y="393"/>
                    <a:pt x="8" y="441"/>
                  </a:cubicBezTo>
                  <a:lnTo>
                    <a:pt x="8" y="441"/>
                  </a:lnTo>
                  <a:cubicBezTo>
                    <a:pt x="0" y="454"/>
                    <a:pt x="20" y="464"/>
                    <a:pt x="27" y="45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15"/>
            <p:cNvSpPr/>
            <p:nvPr/>
          </p:nvSpPr>
          <p:spPr>
            <a:xfrm>
              <a:off x="1315706" y="37246"/>
              <a:ext cx="487549" cy="436762"/>
            </a:xfrm>
            <a:custGeom>
              <a:avLst/>
              <a:gdLst/>
              <a:ahLst/>
              <a:cxnLst/>
              <a:rect l="l" t="t" r="r" b="b"/>
              <a:pathLst>
                <a:path w="634" h="568" extrusionOk="0">
                  <a:moveTo>
                    <a:pt x="24" y="561"/>
                  </a:moveTo>
                  <a:lnTo>
                    <a:pt x="24" y="561"/>
                  </a:lnTo>
                  <a:cubicBezTo>
                    <a:pt x="122" y="515"/>
                    <a:pt x="212" y="457"/>
                    <a:pt x="295" y="387"/>
                  </a:cubicBezTo>
                  <a:lnTo>
                    <a:pt x="295" y="387"/>
                  </a:lnTo>
                  <a:cubicBezTo>
                    <a:pt x="375" y="319"/>
                    <a:pt x="448" y="243"/>
                    <a:pt x="515" y="163"/>
                  </a:cubicBezTo>
                  <a:lnTo>
                    <a:pt x="515" y="163"/>
                  </a:lnTo>
                  <a:cubicBezTo>
                    <a:pt x="555" y="115"/>
                    <a:pt x="592" y="67"/>
                    <a:pt x="630" y="18"/>
                  </a:cubicBezTo>
                  <a:lnTo>
                    <a:pt x="630" y="18"/>
                  </a:lnTo>
                  <a:cubicBezTo>
                    <a:pt x="633" y="13"/>
                    <a:pt x="630" y="6"/>
                    <a:pt x="625" y="3"/>
                  </a:cubicBezTo>
                  <a:lnTo>
                    <a:pt x="625" y="3"/>
                  </a:lnTo>
                  <a:cubicBezTo>
                    <a:pt x="619" y="0"/>
                    <a:pt x="613" y="2"/>
                    <a:pt x="610" y="7"/>
                  </a:cubicBezTo>
                  <a:lnTo>
                    <a:pt x="610" y="7"/>
                  </a:lnTo>
                  <a:cubicBezTo>
                    <a:pt x="545" y="90"/>
                    <a:pt x="479" y="173"/>
                    <a:pt x="405" y="250"/>
                  </a:cubicBezTo>
                  <a:lnTo>
                    <a:pt x="405" y="250"/>
                  </a:lnTo>
                  <a:cubicBezTo>
                    <a:pt x="334" y="326"/>
                    <a:pt x="257" y="395"/>
                    <a:pt x="171" y="452"/>
                  </a:cubicBezTo>
                  <a:lnTo>
                    <a:pt x="171" y="452"/>
                  </a:lnTo>
                  <a:cubicBezTo>
                    <a:pt x="121" y="486"/>
                    <a:pt x="67" y="515"/>
                    <a:pt x="13" y="541"/>
                  </a:cubicBezTo>
                  <a:lnTo>
                    <a:pt x="13" y="541"/>
                  </a:lnTo>
                  <a:cubicBezTo>
                    <a:pt x="0" y="547"/>
                    <a:pt x="10" y="567"/>
                    <a:pt x="24" y="56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15"/>
            <p:cNvSpPr/>
            <p:nvPr/>
          </p:nvSpPr>
          <p:spPr>
            <a:xfrm>
              <a:off x="1684755" y="220077"/>
              <a:ext cx="528179" cy="308103"/>
            </a:xfrm>
            <a:custGeom>
              <a:avLst/>
              <a:gdLst/>
              <a:ahLst/>
              <a:cxnLst/>
              <a:rect l="l" t="t" r="r" b="b"/>
              <a:pathLst>
                <a:path w="688" h="400" extrusionOk="0">
                  <a:moveTo>
                    <a:pt x="24" y="387"/>
                  </a:moveTo>
                  <a:lnTo>
                    <a:pt x="24" y="387"/>
                  </a:lnTo>
                  <a:cubicBezTo>
                    <a:pt x="153" y="238"/>
                    <a:pt x="330" y="141"/>
                    <a:pt x="514" y="74"/>
                  </a:cubicBezTo>
                  <a:lnTo>
                    <a:pt x="514" y="74"/>
                  </a:lnTo>
                  <a:cubicBezTo>
                    <a:pt x="567" y="56"/>
                    <a:pt x="619" y="40"/>
                    <a:pt x="673" y="25"/>
                  </a:cubicBezTo>
                  <a:lnTo>
                    <a:pt x="673" y="25"/>
                  </a:lnTo>
                  <a:cubicBezTo>
                    <a:pt x="687" y="22"/>
                    <a:pt x="681" y="0"/>
                    <a:pt x="667" y="3"/>
                  </a:cubicBezTo>
                  <a:lnTo>
                    <a:pt x="667" y="3"/>
                  </a:lnTo>
                  <a:cubicBezTo>
                    <a:pt x="570" y="30"/>
                    <a:pt x="476" y="61"/>
                    <a:pt x="384" y="102"/>
                  </a:cubicBezTo>
                  <a:lnTo>
                    <a:pt x="384" y="102"/>
                  </a:lnTo>
                  <a:cubicBezTo>
                    <a:pt x="295" y="143"/>
                    <a:pt x="209" y="192"/>
                    <a:pt x="130" y="254"/>
                  </a:cubicBezTo>
                  <a:lnTo>
                    <a:pt x="130" y="254"/>
                  </a:lnTo>
                  <a:cubicBezTo>
                    <a:pt x="86" y="289"/>
                    <a:pt x="45" y="329"/>
                    <a:pt x="9" y="371"/>
                  </a:cubicBezTo>
                  <a:lnTo>
                    <a:pt x="9" y="371"/>
                  </a:lnTo>
                  <a:cubicBezTo>
                    <a:pt x="0" y="382"/>
                    <a:pt x="15" y="399"/>
                    <a:pt x="24" y="38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9" name="Google Shape;109;p15"/>
          <p:cNvGrpSpPr/>
          <p:nvPr/>
        </p:nvGrpSpPr>
        <p:grpSpPr>
          <a:xfrm>
            <a:off x="10774302" y="191534"/>
            <a:ext cx="1303367" cy="933468"/>
            <a:chOff x="8080725" y="143650"/>
            <a:chExt cx="977525" cy="700101"/>
          </a:xfrm>
        </p:grpSpPr>
        <p:sp>
          <p:nvSpPr>
            <p:cNvPr id="110" name="Google Shape;110;p15"/>
            <p:cNvSpPr/>
            <p:nvPr/>
          </p:nvSpPr>
          <p:spPr>
            <a:xfrm>
              <a:off x="8080725" y="143650"/>
              <a:ext cx="700101" cy="700101"/>
            </a:xfrm>
            <a:custGeom>
              <a:avLst/>
              <a:gdLst/>
              <a:ahLst/>
              <a:cxnLst/>
              <a:rect l="l" t="t" r="r" b="b"/>
              <a:pathLst>
                <a:path w="990" h="990" extrusionOk="0">
                  <a:moveTo>
                    <a:pt x="969" y="457"/>
                  </a:moveTo>
                  <a:lnTo>
                    <a:pt x="969" y="457"/>
                  </a:lnTo>
                  <a:cubicBezTo>
                    <a:pt x="989" y="718"/>
                    <a:pt x="793" y="947"/>
                    <a:pt x="532" y="968"/>
                  </a:cubicBezTo>
                  <a:lnTo>
                    <a:pt x="532" y="968"/>
                  </a:lnTo>
                  <a:cubicBezTo>
                    <a:pt x="271" y="989"/>
                    <a:pt x="42" y="794"/>
                    <a:pt x="21" y="531"/>
                  </a:cubicBezTo>
                  <a:lnTo>
                    <a:pt x="21" y="531"/>
                  </a:lnTo>
                  <a:cubicBezTo>
                    <a:pt x="0" y="270"/>
                    <a:pt x="196" y="41"/>
                    <a:pt x="458" y="20"/>
                  </a:cubicBezTo>
                  <a:lnTo>
                    <a:pt x="458" y="20"/>
                  </a:lnTo>
                  <a:cubicBezTo>
                    <a:pt x="719" y="0"/>
                    <a:pt x="948" y="195"/>
                    <a:pt x="969" y="457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15"/>
            <p:cNvSpPr/>
            <p:nvPr/>
          </p:nvSpPr>
          <p:spPr>
            <a:xfrm flipH="1">
              <a:off x="8358162" y="626388"/>
              <a:ext cx="700088" cy="139700"/>
            </a:xfrm>
            <a:custGeom>
              <a:avLst/>
              <a:gdLst/>
              <a:ahLst/>
              <a:cxnLst/>
              <a:rect l="l" t="t" r="r" b="b"/>
              <a:pathLst>
                <a:path w="1946" h="387" extrusionOk="0">
                  <a:moveTo>
                    <a:pt x="1945" y="279"/>
                  </a:moveTo>
                  <a:lnTo>
                    <a:pt x="1945" y="279"/>
                  </a:lnTo>
                  <a:cubicBezTo>
                    <a:pt x="1945" y="309"/>
                    <a:pt x="1822" y="267"/>
                    <a:pt x="1635" y="260"/>
                  </a:cubicBezTo>
                  <a:lnTo>
                    <a:pt x="1635" y="260"/>
                  </a:lnTo>
                  <a:cubicBezTo>
                    <a:pt x="1448" y="248"/>
                    <a:pt x="1195" y="273"/>
                    <a:pt x="938" y="318"/>
                  </a:cubicBezTo>
                  <a:lnTo>
                    <a:pt x="938" y="318"/>
                  </a:lnTo>
                  <a:cubicBezTo>
                    <a:pt x="679" y="364"/>
                    <a:pt x="444" y="386"/>
                    <a:pt x="275" y="361"/>
                  </a:cubicBezTo>
                  <a:lnTo>
                    <a:pt x="275" y="361"/>
                  </a:lnTo>
                  <a:cubicBezTo>
                    <a:pt x="104" y="340"/>
                    <a:pt x="0" y="274"/>
                    <a:pt x="0" y="226"/>
                  </a:cubicBezTo>
                  <a:lnTo>
                    <a:pt x="0" y="226"/>
                  </a:lnTo>
                  <a:cubicBezTo>
                    <a:pt x="0" y="170"/>
                    <a:pt x="104" y="169"/>
                    <a:pt x="275" y="147"/>
                  </a:cubicBezTo>
                  <a:lnTo>
                    <a:pt x="275" y="147"/>
                  </a:lnTo>
                  <a:cubicBezTo>
                    <a:pt x="444" y="129"/>
                    <a:pt x="679" y="91"/>
                    <a:pt x="938" y="46"/>
                  </a:cubicBezTo>
                  <a:lnTo>
                    <a:pt x="938" y="46"/>
                  </a:lnTo>
                  <a:cubicBezTo>
                    <a:pt x="1195" y="0"/>
                    <a:pt x="1448" y="17"/>
                    <a:pt x="1635" y="84"/>
                  </a:cubicBezTo>
                  <a:lnTo>
                    <a:pt x="1635" y="84"/>
                  </a:lnTo>
                  <a:cubicBezTo>
                    <a:pt x="1822" y="146"/>
                    <a:pt x="1945" y="257"/>
                    <a:pt x="1945" y="279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2" name="Google Shape;112;p1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5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18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200"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63106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6"/>
          <p:cNvSpPr/>
          <p:nvPr/>
        </p:nvSpPr>
        <p:spPr>
          <a:xfrm flipH="1">
            <a:off x="-3249142" y="5782318"/>
            <a:ext cx="15441143" cy="1131500"/>
          </a:xfrm>
          <a:custGeom>
            <a:avLst/>
            <a:gdLst/>
            <a:ahLst/>
            <a:cxnLst/>
            <a:rect l="l" t="t" r="r" b="b"/>
            <a:pathLst>
              <a:path w="7580" h="994" extrusionOk="0">
                <a:moveTo>
                  <a:pt x="0" y="429"/>
                </a:moveTo>
                <a:lnTo>
                  <a:pt x="0" y="429"/>
                </a:lnTo>
                <a:cubicBezTo>
                  <a:pt x="0" y="429"/>
                  <a:pt x="1052" y="395"/>
                  <a:pt x="2853" y="609"/>
                </a:cubicBezTo>
                <a:lnTo>
                  <a:pt x="2853" y="609"/>
                </a:lnTo>
                <a:cubicBezTo>
                  <a:pt x="5291" y="898"/>
                  <a:pt x="7579" y="0"/>
                  <a:pt x="7579" y="0"/>
                </a:cubicBezTo>
                <a:lnTo>
                  <a:pt x="7579" y="993"/>
                </a:lnTo>
                <a:lnTo>
                  <a:pt x="0" y="993"/>
                </a:lnTo>
                <a:lnTo>
                  <a:pt x="0" y="429"/>
                </a:ln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87005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19" name="Google Shape;119;p17"/>
          <p:cNvGrpSpPr/>
          <p:nvPr/>
        </p:nvGrpSpPr>
        <p:grpSpPr>
          <a:xfrm>
            <a:off x="2" y="6003667"/>
            <a:ext cx="12634567" cy="1268568"/>
            <a:chOff x="0" y="4502750"/>
            <a:chExt cx="9475925" cy="951426"/>
          </a:xfrm>
        </p:grpSpPr>
        <p:sp>
          <p:nvSpPr>
            <p:cNvPr id="120" name="Google Shape;120;p17"/>
            <p:cNvSpPr/>
            <p:nvPr/>
          </p:nvSpPr>
          <p:spPr>
            <a:xfrm flipH="1">
              <a:off x="331925" y="4502750"/>
              <a:ext cx="9144000" cy="951426"/>
            </a:xfrm>
            <a:custGeom>
              <a:avLst/>
              <a:gdLst/>
              <a:ahLst/>
              <a:cxnLst/>
              <a:rect l="l" t="t" r="r" b="b"/>
              <a:pathLst>
                <a:path w="7580" h="1086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830" y="92"/>
                    <a:pt x="3995" y="588"/>
                  </a:cubicBezTo>
                  <a:lnTo>
                    <a:pt x="3995" y="588"/>
                  </a:lnTo>
                  <a:cubicBezTo>
                    <a:pt x="6159" y="1085"/>
                    <a:pt x="7534" y="518"/>
                    <a:pt x="7548" y="521"/>
                  </a:cubicBezTo>
                  <a:lnTo>
                    <a:pt x="7548" y="521"/>
                  </a:lnTo>
                  <a:cubicBezTo>
                    <a:pt x="7562" y="525"/>
                    <a:pt x="7579" y="1085"/>
                    <a:pt x="7579" y="1085"/>
                  </a:cubicBezTo>
                  <a:lnTo>
                    <a:pt x="0" y="1085"/>
                  </a:lnTo>
                  <a:lnTo>
                    <a:pt x="0" y="0"/>
                  </a:ln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17"/>
            <p:cNvSpPr/>
            <p:nvPr/>
          </p:nvSpPr>
          <p:spPr>
            <a:xfrm>
              <a:off x="0" y="4515156"/>
              <a:ext cx="9221051" cy="768494"/>
            </a:xfrm>
            <a:custGeom>
              <a:avLst/>
              <a:gdLst/>
              <a:ahLst/>
              <a:cxnLst/>
              <a:rect l="l" t="t" r="r" b="b"/>
              <a:pathLst>
                <a:path w="7580" h="994" extrusionOk="0">
                  <a:moveTo>
                    <a:pt x="0" y="429"/>
                  </a:moveTo>
                  <a:lnTo>
                    <a:pt x="0" y="429"/>
                  </a:lnTo>
                  <a:cubicBezTo>
                    <a:pt x="0" y="429"/>
                    <a:pt x="1052" y="395"/>
                    <a:pt x="2853" y="609"/>
                  </a:cubicBezTo>
                  <a:lnTo>
                    <a:pt x="2853" y="609"/>
                  </a:lnTo>
                  <a:cubicBezTo>
                    <a:pt x="5291" y="898"/>
                    <a:pt x="7579" y="0"/>
                    <a:pt x="7579" y="0"/>
                  </a:cubicBezTo>
                  <a:lnTo>
                    <a:pt x="7579" y="993"/>
                  </a:lnTo>
                  <a:lnTo>
                    <a:pt x="0" y="993"/>
                  </a:lnTo>
                  <a:lnTo>
                    <a:pt x="0" y="429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73706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8"/>
          <p:cNvSpPr txBox="1">
            <a:spLocks noGrp="1"/>
          </p:cNvSpPr>
          <p:nvPr>
            <p:ph type="subTitle" idx="1"/>
          </p:nvPr>
        </p:nvSpPr>
        <p:spPr>
          <a:xfrm>
            <a:off x="1231900" y="2753876"/>
            <a:ext cx="276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8"/>
          <p:cNvSpPr txBox="1">
            <a:spLocks noGrp="1"/>
          </p:cNvSpPr>
          <p:nvPr>
            <p:ph type="subTitle" idx="2"/>
          </p:nvPr>
        </p:nvSpPr>
        <p:spPr>
          <a:xfrm>
            <a:off x="4714600" y="2753872"/>
            <a:ext cx="2763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8"/>
          <p:cNvSpPr txBox="1">
            <a:spLocks noGrp="1"/>
          </p:cNvSpPr>
          <p:nvPr>
            <p:ph type="subTitle" idx="3"/>
          </p:nvPr>
        </p:nvSpPr>
        <p:spPr>
          <a:xfrm>
            <a:off x="1231900" y="5046400"/>
            <a:ext cx="2763600" cy="7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8"/>
          <p:cNvSpPr txBox="1">
            <a:spLocks noGrp="1"/>
          </p:cNvSpPr>
          <p:nvPr>
            <p:ph type="subTitle" idx="4"/>
          </p:nvPr>
        </p:nvSpPr>
        <p:spPr>
          <a:xfrm>
            <a:off x="4714600" y="5052600"/>
            <a:ext cx="2763200" cy="7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8"/>
          <p:cNvSpPr txBox="1">
            <a:spLocks noGrp="1"/>
          </p:cNvSpPr>
          <p:nvPr>
            <p:ph type="subTitle" idx="5"/>
          </p:nvPr>
        </p:nvSpPr>
        <p:spPr>
          <a:xfrm>
            <a:off x="8196900" y="2753876"/>
            <a:ext cx="2763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8"/>
          <p:cNvSpPr txBox="1">
            <a:spLocks noGrp="1"/>
          </p:cNvSpPr>
          <p:nvPr>
            <p:ph type="subTitle" idx="6"/>
          </p:nvPr>
        </p:nvSpPr>
        <p:spPr>
          <a:xfrm>
            <a:off x="8196900" y="5046400"/>
            <a:ext cx="2763200" cy="7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1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8"/>
          <p:cNvSpPr txBox="1">
            <a:spLocks noGrp="1"/>
          </p:cNvSpPr>
          <p:nvPr>
            <p:ph type="subTitle" idx="7"/>
          </p:nvPr>
        </p:nvSpPr>
        <p:spPr>
          <a:xfrm>
            <a:off x="1231900" y="1857400"/>
            <a:ext cx="2763600" cy="99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latin typeface="Amaranth"/>
                <a:ea typeface="Amaranth"/>
                <a:cs typeface="Amaranth"/>
                <a:sym typeface="Amarant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31" name="Google Shape;131;p18"/>
          <p:cNvSpPr txBox="1">
            <a:spLocks noGrp="1"/>
          </p:cNvSpPr>
          <p:nvPr>
            <p:ph type="subTitle" idx="8"/>
          </p:nvPr>
        </p:nvSpPr>
        <p:spPr>
          <a:xfrm>
            <a:off x="4714600" y="1857400"/>
            <a:ext cx="2763200" cy="99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latin typeface="Amaranth"/>
                <a:ea typeface="Amaranth"/>
                <a:cs typeface="Amaranth"/>
                <a:sym typeface="Amarant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32" name="Google Shape;132;p18"/>
          <p:cNvSpPr txBox="1">
            <a:spLocks noGrp="1"/>
          </p:cNvSpPr>
          <p:nvPr>
            <p:ph type="subTitle" idx="9"/>
          </p:nvPr>
        </p:nvSpPr>
        <p:spPr>
          <a:xfrm>
            <a:off x="8196900" y="1857400"/>
            <a:ext cx="2763200" cy="99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latin typeface="Amaranth"/>
                <a:ea typeface="Amaranth"/>
                <a:cs typeface="Amaranth"/>
                <a:sym typeface="Amarant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33" name="Google Shape;133;p18"/>
          <p:cNvSpPr txBox="1">
            <a:spLocks noGrp="1"/>
          </p:cNvSpPr>
          <p:nvPr>
            <p:ph type="subTitle" idx="13"/>
          </p:nvPr>
        </p:nvSpPr>
        <p:spPr>
          <a:xfrm>
            <a:off x="1231900" y="4150105"/>
            <a:ext cx="2763600" cy="99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latin typeface="Amaranth"/>
                <a:ea typeface="Amaranth"/>
                <a:cs typeface="Amaranth"/>
                <a:sym typeface="Amarant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34" name="Google Shape;134;p18"/>
          <p:cNvSpPr txBox="1">
            <a:spLocks noGrp="1"/>
          </p:cNvSpPr>
          <p:nvPr>
            <p:ph type="subTitle" idx="14"/>
          </p:nvPr>
        </p:nvSpPr>
        <p:spPr>
          <a:xfrm>
            <a:off x="4714604" y="4150099"/>
            <a:ext cx="2763200" cy="99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latin typeface="Amaranth"/>
                <a:ea typeface="Amaranth"/>
                <a:cs typeface="Amaranth"/>
                <a:sym typeface="Amarant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35" name="Google Shape;135;p18"/>
          <p:cNvSpPr txBox="1">
            <a:spLocks noGrp="1"/>
          </p:cNvSpPr>
          <p:nvPr>
            <p:ph type="subTitle" idx="15"/>
          </p:nvPr>
        </p:nvSpPr>
        <p:spPr>
          <a:xfrm>
            <a:off x="8196900" y="4150105"/>
            <a:ext cx="2763200" cy="99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latin typeface="Amaranth"/>
                <a:ea typeface="Amaranth"/>
                <a:cs typeface="Amaranth"/>
                <a:sym typeface="Amaranth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36" name="Google Shape;136;p18"/>
          <p:cNvSpPr/>
          <p:nvPr/>
        </p:nvSpPr>
        <p:spPr>
          <a:xfrm flipH="1">
            <a:off x="0" y="5747234"/>
            <a:ext cx="12192000" cy="1110759"/>
          </a:xfrm>
          <a:custGeom>
            <a:avLst/>
            <a:gdLst/>
            <a:ahLst/>
            <a:cxnLst/>
            <a:rect l="l" t="t" r="r" b="b"/>
            <a:pathLst>
              <a:path w="7580" h="994" extrusionOk="0">
                <a:moveTo>
                  <a:pt x="0" y="429"/>
                </a:moveTo>
                <a:lnTo>
                  <a:pt x="0" y="429"/>
                </a:lnTo>
                <a:cubicBezTo>
                  <a:pt x="0" y="429"/>
                  <a:pt x="1052" y="395"/>
                  <a:pt x="2853" y="609"/>
                </a:cubicBezTo>
                <a:lnTo>
                  <a:pt x="2853" y="609"/>
                </a:lnTo>
                <a:cubicBezTo>
                  <a:pt x="5291" y="898"/>
                  <a:pt x="7579" y="0"/>
                  <a:pt x="7579" y="0"/>
                </a:cubicBezTo>
                <a:lnTo>
                  <a:pt x="7579" y="993"/>
                </a:lnTo>
                <a:lnTo>
                  <a:pt x="0" y="993"/>
                </a:lnTo>
                <a:lnTo>
                  <a:pt x="0" y="429"/>
                </a:ln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09998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9"/>
          <p:cNvSpPr txBox="1">
            <a:spLocks noGrp="1"/>
          </p:cNvSpPr>
          <p:nvPr>
            <p:ph type="subTitle" idx="1"/>
          </p:nvPr>
        </p:nvSpPr>
        <p:spPr>
          <a:xfrm>
            <a:off x="950967" y="1609933"/>
            <a:ext cx="5039200" cy="349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9" name="Google Shape;139;p19"/>
          <p:cNvSpPr txBox="1">
            <a:spLocks noGrp="1"/>
          </p:cNvSpPr>
          <p:nvPr>
            <p:ph type="subTitle" idx="2"/>
          </p:nvPr>
        </p:nvSpPr>
        <p:spPr>
          <a:xfrm>
            <a:off x="6201833" y="1609933"/>
            <a:ext cx="5039200" cy="349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0" name="Google Shape;140;p1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989309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0"/>
          <p:cNvSpPr txBox="1">
            <a:spLocks noGrp="1"/>
          </p:cNvSpPr>
          <p:nvPr>
            <p:ph type="title"/>
          </p:nvPr>
        </p:nvSpPr>
        <p:spPr>
          <a:xfrm>
            <a:off x="951021" y="719333"/>
            <a:ext cx="4820400" cy="129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0"/>
          <p:cNvSpPr txBox="1">
            <a:spLocks noGrp="1"/>
          </p:cNvSpPr>
          <p:nvPr>
            <p:ph type="subTitle" idx="1"/>
          </p:nvPr>
        </p:nvSpPr>
        <p:spPr>
          <a:xfrm>
            <a:off x="950967" y="2010933"/>
            <a:ext cx="4820400" cy="164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0"/>
          <p:cNvSpPr txBox="1"/>
          <p:nvPr/>
        </p:nvSpPr>
        <p:spPr>
          <a:xfrm>
            <a:off x="950967" y="4612733"/>
            <a:ext cx="6594400" cy="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CREDITS:</a:t>
            </a:r>
            <a:r>
              <a:rPr lang="en" sz="12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 This presentation template was created by </a:t>
            </a:r>
            <a:r>
              <a:rPr lang="en" sz="1200" b="1" u="sng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, and includes icons by </a:t>
            </a:r>
            <a:r>
              <a:rPr lang="en" sz="1200" b="1" u="sng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, and infographics &amp; images by </a:t>
            </a:r>
            <a:r>
              <a:rPr lang="en" sz="1200" b="1" u="sng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200" u="sng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rPr>
              <a:t> </a:t>
            </a:r>
            <a:endParaRPr sz="1200" b="1" u="sng">
              <a:solidFill>
                <a:schemeClr val="dk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</p:spTree>
    <p:extLst>
      <p:ext uri="{BB962C8B-B14F-4D97-AF65-F5344CB8AC3E}">
        <p14:creationId xmlns:p14="http://schemas.microsoft.com/office/powerpoint/2010/main" val="28296845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21"/>
          <p:cNvGrpSpPr/>
          <p:nvPr/>
        </p:nvGrpSpPr>
        <p:grpSpPr>
          <a:xfrm>
            <a:off x="8916664" y="2753200"/>
            <a:ext cx="4466056" cy="3762127"/>
            <a:chOff x="6078423" y="1977099"/>
            <a:chExt cx="3349542" cy="2821595"/>
          </a:xfrm>
        </p:grpSpPr>
        <p:sp>
          <p:nvSpPr>
            <p:cNvPr id="147" name="Google Shape;147;p21"/>
            <p:cNvSpPr/>
            <p:nvPr/>
          </p:nvSpPr>
          <p:spPr>
            <a:xfrm>
              <a:off x="6078423" y="1977099"/>
              <a:ext cx="3349542" cy="2821595"/>
            </a:xfrm>
            <a:custGeom>
              <a:avLst/>
              <a:gdLst/>
              <a:ahLst/>
              <a:cxnLst/>
              <a:rect l="l" t="t" r="r" b="b"/>
              <a:pathLst>
                <a:path w="4142" h="3490" extrusionOk="0">
                  <a:moveTo>
                    <a:pt x="4141" y="1440"/>
                  </a:moveTo>
                  <a:lnTo>
                    <a:pt x="4141" y="3489"/>
                  </a:lnTo>
                  <a:lnTo>
                    <a:pt x="5" y="3489"/>
                  </a:lnTo>
                  <a:lnTo>
                    <a:pt x="5" y="2849"/>
                  </a:lnTo>
                  <a:lnTo>
                    <a:pt x="5" y="2849"/>
                  </a:lnTo>
                  <a:cubicBezTo>
                    <a:pt x="0" y="2852"/>
                    <a:pt x="758" y="1897"/>
                    <a:pt x="1496" y="1099"/>
                  </a:cubicBezTo>
                  <a:lnTo>
                    <a:pt x="1496" y="1099"/>
                  </a:lnTo>
                  <a:cubicBezTo>
                    <a:pt x="2019" y="535"/>
                    <a:pt x="2531" y="47"/>
                    <a:pt x="2758" y="30"/>
                  </a:cubicBezTo>
                  <a:lnTo>
                    <a:pt x="2758" y="30"/>
                  </a:lnTo>
                  <a:cubicBezTo>
                    <a:pt x="3145" y="0"/>
                    <a:pt x="3674" y="714"/>
                    <a:pt x="3952" y="1136"/>
                  </a:cubicBezTo>
                  <a:lnTo>
                    <a:pt x="3952" y="1136"/>
                  </a:lnTo>
                  <a:cubicBezTo>
                    <a:pt x="4069" y="1313"/>
                    <a:pt x="4141" y="1440"/>
                    <a:pt x="4141" y="144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21"/>
            <p:cNvSpPr/>
            <p:nvPr/>
          </p:nvSpPr>
          <p:spPr>
            <a:xfrm>
              <a:off x="7287682" y="1977099"/>
              <a:ext cx="1986896" cy="1301999"/>
            </a:xfrm>
            <a:custGeom>
              <a:avLst/>
              <a:gdLst/>
              <a:ahLst/>
              <a:cxnLst/>
              <a:rect l="l" t="t" r="r" b="b"/>
              <a:pathLst>
                <a:path w="2457" h="1609" extrusionOk="0">
                  <a:moveTo>
                    <a:pt x="2456" y="1136"/>
                  </a:moveTo>
                  <a:lnTo>
                    <a:pt x="2456" y="1136"/>
                  </a:lnTo>
                  <a:cubicBezTo>
                    <a:pt x="2296" y="1476"/>
                    <a:pt x="1853" y="1608"/>
                    <a:pt x="1497" y="1428"/>
                  </a:cubicBezTo>
                  <a:lnTo>
                    <a:pt x="1497" y="1428"/>
                  </a:lnTo>
                  <a:cubicBezTo>
                    <a:pt x="1138" y="1247"/>
                    <a:pt x="737" y="864"/>
                    <a:pt x="0" y="1099"/>
                  </a:cubicBezTo>
                  <a:lnTo>
                    <a:pt x="0" y="1099"/>
                  </a:lnTo>
                  <a:cubicBezTo>
                    <a:pt x="523" y="535"/>
                    <a:pt x="1035" y="47"/>
                    <a:pt x="1262" y="30"/>
                  </a:cubicBezTo>
                  <a:lnTo>
                    <a:pt x="1262" y="30"/>
                  </a:lnTo>
                  <a:cubicBezTo>
                    <a:pt x="1649" y="0"/>
                    <a:pt x="2179" y="714"/>
                    <a:pt x="2456" y="1136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9" name="Google Shape;149;p21"/>
          <p:cNvGrpSpPr/>
          <p:nvPr/>
        </p:nvGrpSpPr>
        <p:grpSpPr>
          <a:xfrm>
            <a:off x="2" y="5262182"/>
            <a:ext cx="12192001" cy="1595820"/>
            <a:chOff x="0" y="3946636"/>
            <a:chExt cx="9144001" cy="1196865"/>
          </a:xfrm>
        </p:grpSpPr>
        <p:sp>
          <p:nvSpPr>
            <p:cNvPr id="150" name="Google Shape;150;p21"/>
            <p:cNvSpPr/>
            <p:nvPr/>
          </p:nvSpPr>
          <p:spPr>
            <a:xfrm flipH="1">
              <a:off x="0" y="4090225"/>
              <a:ext cx="9144000" cy="1053276"/>
            </a:xfrm>
            <a:custGeom>
              <a:avLst/>
              <a:gdLst/>
              <a:ahLst/>
              <a:cxnLst/>
              <a:rect l="l" t="t" r="r" b="b"/>
              <a:pathLst>
                <a:path w="7580" h="1086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830" y="92"/>
                    <a:pt x="3995" y="588"/>
                  </a:cubicBezTo>
                  <a:lnTo>
                    <a:pt x="3995" y="588"/>
                  </a:lnTo>
                  <a:cubicBezTo>
                    <a:pt x="6159" y="1085"/>
                    <a:pt x="7534" y="518"/>
                    <a:pt x="7548" y="521"/>
                  </a:cubicBezTo>
                  <a:lnTo>
                    <a:pt x="7548" y="521"/>
                  </a:lnTo>
                  <a:cubicBezTo>
                    <a:pt x="7562" y="525"/>
                    <a:pt x="7579" y="1085"/>
                    <a:pt x="7579" y="1085"/>
                  </a:cubicBezTo>
                  <a:lnTo>
                    <a:pt x="0" y="1085"/>
                  </a:lnTo>
                  <a:lnTo>
                    <a:pt x="0" y="0"/>
                  </a:ln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21"/>
            <p:cNvSpPr/>
            <p:nvPr/>
          </p:nvSpPr>
          <p:spPr>
            <a:xfrm>
              <a:off x="0" y="3946636"/>
              <a:ext cx="9144000" cy="1196846"/>
            </a:xfrm>
            <a:custGeom>
              <a:avLst/>
              <a:gdLst/>
              <a:ahLst/>
              <a:cxnLst/>
              <a:rect l="l" t="t" r="r" b="b"/>
              <a:pathLst>
                <a:path w="7580" h="994" extrusionOk="0">
                  <a:moveTo>
                    <a:pt x="0" y="429"/>
                  </a:moveTo>
                  <a:lnTo>
                    <a:pt x="0" y="429"/>
                  </a:lnTo>
                  <a:cubicBezTo>
                    <a:pt x="0" y="429"/>
                    <a:pt x="1052" y="395"/>
                    <a:pt x="2853" y="609"/>
                  </a:cubicBezTo>
                  <a:lnTo>
                    <a:pt x="2853" y="609"/>
                  </a:lnTo>
                  <a:cubicBezTo>
                    <a:pt x="5291" y="898"/>
                    <a:pt x="7579" y="0"/>
                    <a:pt x="7579" y="0"/>
                  </a:cubicBezTo>
                  <a:lnTo>
                    <a:pt x="7579" y="993"/>
                  </a:lnTo>
                  <a:lnTo>
                    <a:pt x="0" y="993"/>
                  </a:lnTo>
                  <a:lnTo>
                    <a:pt x="0" y="429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2" name="Google Shape;152;p21"/>
          <p:cNvGrpSpPr/>
          <p:nvPr/>
        </p:nvGrpSpPr>
        <p:grpSpPr>
          <a:xfrm>
            <a:off x="-912933" y="4925253"/>
            <a:ext cx="4385136" cy="1932272"/>
            <a:chOff x="6850900" y="3788847"/>
            <a:chExt cx="3074269" cy="1354649"/>
          </a:xfrm>
        </p:grpSpPr>
        <p:sp>
          <p:nvSpPr>
            <p:cNvPr id="153" name="Google Shape;153;p21"/>
            <p:cNvSpPr/>
            <p:nvPr/>
          </p:nvSpPr>
          <p:spPr>
            <a:xfrm>
              <a:off x="6850900" y="4387830"/>
              <a:ext cx="1432019" cy="755666"/>
            </a:xfrm>
            <a:custGeom>
              <a:avLst/>
              <a:gdLst/>
              <a:ahLst/>
              <a:cxnLst/>
              <a:rect l="l" t="t" r="r" b="b"/>
              <a:pathLst>
                <a:path w="3182" h="1678" extrusionOk="0">
                  <a:moveTo>
                    <a:pt x="644" y="1677"/>
                  </a:moveTo>
                  <a:lnTo>
                    <a:pt x="644" y="1677"/>
                  </a:lnTo>
                  <a:cubicBezTo>
                    <a:pt x="644" y="1677"/>
                    <a:pt x="0" y="1344"/>
                    <a:pt x="317" y="1203"/>
                  </a:cubicBezTo>
                  <a:lnTo>
                    <a:pt x="317" y="1203"/>
                  </a:lnTo>
                  <a:cubicBezTo>
                    <a:pt x="635" y="1060"/>
                    <a:pt x="1091" y="1548"/>
                    <a:pt x="1091" y="1548"/>
                  </a:cubicBezTo>
                  <a:lnTo>
                    <a:pt x="1091" y="1548"/>
                  </a:lnTo>
                  <a:cubicBezTo>
                    <a:pt x="1091" y="1548"/>
                    <a:pt x="338" y="787"/>
                    <a:pt x="660" y="598"/>
                  </a:cubicBezTo>
                  <a:lnTo>
                    <a:pt x="660" y="598"/>
                  </a:lnTo>
                  <a:cubicBezTo>
                    <a:pt x="982" y="408"/>
                    <a:pt x="1527" y="1470"/>
                    <a:pt x="1527" y="1470"/>
                  </a:cubicBezTo>
                  <a:lnTo>
                    <a:pt x="1527" y="1470"/>
                  </a:lnTo>
                  <a:cubicBezTo>
                    <a:pt x="1527" y="1470"/>
                    <a:pt x="942" y="267"/>
                    <a:pt x="1378" y="133"/>
                  </a:cubicBezTo>
                  <a:lnTo>
                    <a:pt x="1378" y="133"/>
                  </a:lnTo>
                  <a:cubicBezTo>
                    <a:pt x="1814" y="0"/>
                    <a:pt x="1805" y="1414"/>
                    <a:pt x="1805" y="1414"/>
                  </a:cubicBezTo>
                  <a:lnTo>
                    <a:pt x="1805" y="1414"/>
                  </a:lnTo>
                  <a:cubicBezTo>
                    <a:pt x="1805" y="1414"/>
                    <a:pt x="1894" y="282"/>
                    <a:pt x="2270" y="267"/>
                  </a:cubicBezTo>
                  <a:lnTo>
                    <a:pt x="2270" y="267"/>
                  </a:lnTo>
                  <a:cubicBezTo>
                    <a:pt x="2647" y="251"/>
                    <a:pt x="2270" y="1359"/>
                    <a:pt x="2270" y="1336"/>
                  </a:cubicBezTo>
                  <a:lnTo>
                    <a:pt x="2270" y="1336"/>
                  </a:lnTo>
                  <a:cubicBezTo>
                    <a:pt x="2270" y="1312"/>
                    <a:pt x="2588" y="721"/>
                    <a:pt x="2885" y="800"/>
                  </a:cubicBezTo>
                  <a:lnTo>
                    <a:pt x="2885" y="800"/>
                  </a:lnTo>
                  <a:cubicBezTo>
                    <a:pt x="3181" y="880"/>
                    <a:pt x="2667" y="1677"/>
                    <a:pt x="2667" y="1677"/>
                  </a:cubicBezTo>
                  <a:lnTo>
                    <a:pt x="644" y="1677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21"/>
            <p:cNvSpPr/>
            <p:nvPr/>
          </p:nvSpPr>
          <p:spPr>
            <a:xfrm>
              <a:off x="7424104" y="3788847"/>
              <a:ext cx="2501065" cy="1354647"/>
            </a:xfrm>
            <a:custGeom>
              <a:avLst/>
              <a:gdLst/>
              <a:ahLst/>
              <a:cxnLst/>
              <a:rect l="l" t="t" r="r" b="b"/>
              <a:pathLst>
                <a:path w="5562" h="3012" extrusionOk="0">
                  <a:moveTo>
                    <a:pt x="5462" y="2692"/>
                  </a:moveTo>
                  <a:lnTo>
                    <a:pt x="5462" y="2692"/>
                  </a:lnTo>
                  <a:cubicBezTo>
                    <a:pt x="5391" y="2478"/>
                    <a:pt x="4419" y="2747"/>
                    <a:pt x="4369" y="2780"/>
                  </a:cubicBezTo>
                  <a:lnTo>
                    <a:pt x="4369" y="2780"/>
                  </a:lnTo>
                  <a:cubicBezTo>
                    <a:pt x="4320" y="2812"/>
                    <a:pt x="5561" y="1928"/>
                    <a:pt x="5330" y="1759"/>
                  </a:cubicBezTo>
                  <a:lnTo>
                    <a:pt x="5330" y="1759"/>
                  </a:lnTo>
                  <a:cubicBezTo>
                    <a:pt x="5099" y="1589"/>
                    <a:pt x="4122" y="2423"/>
                    <a:pt x="4122" y="2423"/>
                  </a:cubicBezTo>
                  <a:lnTo>
                    <a:pt x="4122" y="2423"/>
                  </a:lnTo>
                  <a:cubicBezTo>
                    <a:pt x="4122" y="2423"/>
                    <a:pt x="5034" y="1457"/>
                    <a:pt x="4864" y="1374"/>
                  </a:cubicBezTo>
                  <a:lnTo>
                    <a:pt x="4864" y="1374"/>
                  </a:lnTo>
                  <a:cubicBezTo>
                    <a:pt x="4704" y="1297"/>
                    <a:pt x="4020" y="1970"/>
                    <a:pt x="3934" y="2075"/>
                  </a:cubicBezTo>
                  <a:lnTo>
                    <a:pt x="3934" y="2075"/>
                  </a:lnTo>
                  <a:cubicBezTo>
                    <a:pt x="4023" y="1928"/>
                    <a:pt x="4719" y="606"/>
                    <a:pt x="4446" y="451"/>
                  </a:cubicBezTo>
                  <a:lnTo>
                    <a:pt x="4446" y="451"/>
                  </a:lnTo>
                  <a:cubicBezTo>
                    <a:pt x="4215" y="321"/>
                    <a:pt x="3921" y="582"/>
                    <a:pt x="3692" y="848"/>
                  </a:cubicBezTo>
                  <a:lnTo>
                    <a:pt x="3692" y="848"/>
                  </a:lnTo>
                  <a:cubicBezTo>
                    <a:pt x="3699" y="369"/>
                    <a:pt x="3650" y="0"/>
                    <a:pt x="3482" y="1"/>
                  </a:cubicBezTo>
                  <a:lnTo>
                    <a:pt x="3482" y="1"/>
                  </a:lnTo>
                  <a:cubicBezTo>
                    <a:pt x="2987" y="4"/>
                    <a:pt x="2964" y="1358"/>
                    <a:pt x="2971" y="1895"/>
                  </a:cubicBezTo>
                  <a:lnTo>
                    <a:pt x="2971" y="1895"/>
                  </a:lnTo>
                  <a:cubicBezTo>
                    <a:pt x="2959" y="1610"/>
                    <a:pt x="2922" y="1120"/>
                    <a:pt x="2796" y="1129"/>
                  </a:cubicBezTo>
                  <a:lnTo>
                    <a:pt x="2796" y="1129"/>
                  </a:lnTo>
                  <a:cubicBezTo>
                    <a:pt x="2648" y="1140"/>
                    <a:pt x="2666" y="1903"/>
                    <a:pt x="2675" y="2203"/>
                  </a:cubicBezTo>
                  <a:lnTo>
                    <a:pt x="2675" y="2203"/>
                  </a:lnTo>
                  <a:cubicBezTo>
                    <a:pt x="2661" y="1815"/>
                    <a:pt x="2586" y="591"/>
                    <a:pt x="2220" y="664"/>
                  </a:cubicBezTo>
                  <a:lnTo>
                    <a:pt x="2220" y="664"/>
                  </a:lnTo>
                  <a:cubicBezTo>
                    <a:pt x="1946" y="720"/>
                    <a:pt x="2113" y="1404"/>
                    <a:pt x="2281" y="1922"/>
                  </a:cubicBezTo>
                  <a:lnTo>
                    <a:pt x="2281" y="1922"/>
                  </a:lnTo>
                  <a:cubicBezTo>
                    <a:pt x="2164" y="1642"/>
                    <a:pt x="2019" y="1371"/>
                    <a:pt x="1907" y="1390"/>
                  </a:cubicBezTo>
                  <a:lnTo>
                    <a:pt x="1907" y="1390"/>
                  </a:lnTo>
                  <a:cubicBezTo>
                    <a:pt x="1678" y="1431"/>
                    <a:pt x="2220" y="2735"/>
                    <a:pt x="2220" y="2735"/>
                  </a:cubicBezTo>
                  <a:lnTo>
                    <a:pt x="2220" y="2735"/>
                  </a:lnTo>
                  <a:cubicBezTo>
                    <a:pt x="2220" y="2735"/>
                    <a:pt x="1404" y="877"/>
                    <a:pt x="995" y="1111"/>
                  </a:cubicBezTo>
                  <a:lnTo>
                    <a:pt x="995" y="1111"/>
                  </a:lnTo>
                  <a:cubicBezTo>
                    <a:pt x="761" y="1247"/>
                    <a:pt x="1048" y="1719"/>
                    <a:pt x="1337" y="2097"/>
                  </a:cubicBezTo>
                  <a:lnTo>
                    <a:pt x="1337" y="2097"/>
                  </a:lnTo>
                  <a:cubicBezTo>
                    <a:pt x="1117" y="1877"/>
                    <a:pt x="871" y="1703"/>
                    <a:pt x="745" y="1863"/>
                  </a:cubicBezTo>
                  <a:lnTo>
                    <a:pt x="745" y="1863"/>
                  </a:lnTo>
                  <a:cubicBezTo>
                    <a:pt x="558" y="2100"/>
                    <a:pt x="1094" y="2594"/>
                    <a:pt x="1406" y="2850"/>
                  </a:cubicBezTo>
                  <a:lnTo>
                    <a:pt x="1406" y="2850"/>
                  </a:lnTo>
                  <a:cubicBezTo>
                    <a:pt x="1045" y="2574"/>
                    <a:pt x="322" y="2055"/>
                    <a:pt x="184" y="2209"/>
                  </a:cubicBezTo>
                  <a:lnTo>
                    <a:pt x="184" y="2209"/>
                  </a:lnTo>
                  <a:cubicBezTo>
                    <a:pt x="0" y="2417"/>
                    <a:pt x="1140" y="2816"/>
                    <a:pt x="1140" y="2816"/>
                  </a:cubicBezTo>
                  <a:lnTo>
                    <a:pt x="1140" y="2816"/>
                  </a:lnTo>
                  <a:cubicBezTo>
                    <a:pt x="1140" y="2816"/>
                    <a:pt x="562" y="2661"/>
                    <a:pt x="443" y="2816"/>
                  </a:cubicBezTo>
                  <a:lnTo>
                    <a:pt x="443" y="2816"/>
                  </a:lnTo>
                  <a:cubicBezTo>
                    <a:pt x="325" y="2972"/>
                    <a:pt x="1332" y="3011"/>
                    <a:pt x="1610" y="3011"/>
                  </a:cubicBezTo>
                  <a:lnTo>
                    <a:pt x="4391" y="3011"/>
                  </a:lnTo>
                  <a:lnTo>
                    <a:pt x="4391" y="3011"/>
                  </a:lnTo>
                  <a:cubicBezTo>
                    <a:pt x="4391" y="3010"/>
                    <a:pt x="5533" y="2905"/>
                    <a:pt x="5462" y="269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21"/>
            <p:cNvSpPr/>
            <p:nvPr/>
          </p:nvSpPr>
          <p:spPr>
            <a:xfrm>
              <a:off x="7910039" y="4360063"/>
              <a:ext cx="418500" cy="767571"/>
            </a:xfrm>
            <a:custGeom>
              <a:avLst/>
              <a:gdLst/>
              <a:ahLst/>
              <a:cxnLst/>
              <a:rect l="l" t="t" r="r" b="b"/>
              <a:pathLst>
                <a:path w="930" h="1708" extrusionOk="0">
                  <a:moveTo>
                    <a:pt x="8" y="21"/>
                  </a:moveTo>
                  <a:lnTo>
                    <a:pt x="8" y="21"/>
                  </a:lnTo>
                  <a:cubicBezTo>
                    <a:pt x="78" y="125"/>
                    <a:pt x="146" y="229"/>
                    <a:pt x="213" y="335"/>
                  </a:cubicBezTo>
                  <a:lnTo>
                    <a:pt x="213" y="335"/>
                  </a:lnTo>
                  <a:cubicBezTo>
                    <a:pt x="280" y="440"/>
                    <a:pt x="345" y="547"/>
                    <a:pt x="406" y="655"/>
                  </a:cubicBezTo>
                  <a:lnTo>
                    <a:pt x="406" y="655"/>
                  </a:lnTo>
                  <a:cubicBezTo>
                    <a:pt x="468" y="761"/>
                    <a:pt x="527" y="869"/>
                    <a:pt x="583" y="979"/>
                  </a:cubicBezTo>
                  <a:lnTo>
                    <a:pt x="583" y="979"/>
                  </a:lnTo>
                  <a:cubicBezTo>
                    <a:pt x="639" y="1089"/>
                    <a:pt x="694" y="1200"/>
                    <a:pt x="744" y="1313"/>
                  </a:cubicBezTo>
                  <a:lnTo>
                    <a:pt x="744" y="1313"/>
                  </a:lnTo>
                  <a:cubicBezTo>
                    <a:pt x="795" y="1423"/>
                    <a:pt x="843" y="1537"/>
                    <a:pt x="888" y="1652"/>
                  </a:cubicBezTo>
                  <a:lnTo>
                    <a:pt x="888" y="1652"/>
                  </a:lnTo>
                  <a:cubicBezTo>
                    <a:pt x="893" y="1666"/>
                    <a:pt x="899" y="1680"/>
                    <a:pt x="905" y="1696"/>
                  </a:cubicBezTo>
                  <a:lnTo>
                    <a:pt x="905" y="1696"/>
                  </a:lnTo>
                  <a:cubicBezTo>
                    <a:pt x="910" y="1707"/>
                    <a:pt x="929" y="1702"/>
                    <a:pt x="924" y="1690"/>
                  </a:cubicBezTo>
                  <a:lnTo>
                    <a:pt x="924" y="1690"/>
                  </a:lnTo>
                  <a:cubicBezTo>
                    <a:pt x="880" y="1575"/>
                    <a:pt x="834" y="1461"/>
                    <a:pt x="783" y="1349"/>
                  </a:cubicBezTo>
                  <a:lnTo>
                    <a:pt x="783" y="1349"/>
                  </a:lnTo>
                  <a:cubicBezTo>
                    <a:pt x="732" y="1236"/>
                    <a:pt x="680" y="1125"/>
                    <a:pt x="624" y="1014"/>
                  </a:cubicBezTo>
                  <a:lnTo>
                    <a:pt x="624" y="1014"/>
                  </a:lnTo>
                  <a:cubicBezTo>
                    <a:pt x="568" y="903"/>
                    <a:pt x="509" y="795"/>
                    <a:pt x="448" y="687"/>
                  </a:cubicBezTo>
                  <a:lnTo>
                    <a:pt x="448" y="687"/>
                  </a:lnTo>
                  <a:cubicBezTo>
                    <a:pt x="387" y="578"/>
                    <a:pt x="323" y="470"/>
                    <a:pt x="258" y="365"/>
                  </a:cubicBezTo>
                  <a:lnTo>
                    <a:pt x="258" y="365"/>
                  </a:lnTo>
                  <a:cubicBezTo>
                    <a:pt x="191" y="259"/>
                    <a:pt x="122" y="154"/>
                    <a:pt x="52" y="50"/>
                  </a:cubicBezTo>
                  <a:lnTo>
                    <a:pt x="52" y="50"/>
                  </a:lnTo>
                  <a:cubicBezTo>
                    <a:pt x="43" y="38"/>
                    <a:pt x="33" y="25"/>
                    <a:pt x="25" y="11"/>
                  </a:cubicBezTo>
                  <a:lnTo>
                    <a:pt x="25" y="11"/>
                  </a:lnTo>
                  <a:cubicBezTo>
                    <a:pt x="18" y="0"/>
                    <a:pt x="0" y="11"/>
                    <a:pt x="8" y="2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21"/>
            <p:cNvSpPr/>
            <p:nvPr/>
          </p:nvSpPr>
          <p:spPr>
            <a:xfrm>
              <a:off x="7830703" y="4675421"/>
              <a:ext cx="398664" cy="456181"/>
            </a:xfrm>
            <a:custGeom>
              <a:avLst/>
              <a:gdLst/>
              <a:ahLst/>
              <a:cxnLst/>
              <a:rect l="l" t="t" r="r" b="b"/>
              <a:pathLst>
                <a:path w="885" h="1014" extrusionOk="0">
                  <a:moveTo>
                    <a:pt x="9" y="24"/>
                  </a:moveTo>
                  <a:lnTo>
                    <a:pt x="9" y="24"/>
                  </a:lnTo>
                  <a:cubicBezTo>
                    <a:pt x="135" y="138"/>
                    <a:pt x="257" y="257"/>
                    <a:pt x="372" y="382"/>
                  </a:cubicBezTo>
                  <a:lnTo>
                    <a:pt x="372" y="382"/>
                  </a:lnTo>
                  <a:cubicBezTo>
                    <a:pt x="487" y="506"/>
                    <a:pt x="596" y="634"/>
                    <a:pt x="697" y="769"/>
                  </a:cubicBezTo>
                  <a:lnTo>
                    <a:pt x="697" y="769"/>
                  </a:lnTo>
                  <a:cubicBezTo>
                    <a:pt x="753" y="845"/>
                    <a:pt x="807" y="922"/>
                    <a:pt x="859" y="1002"/>
                  </a:cubicBezTo>
                  <a:lnTo>
                    <a:pt x="859" y="1002"/>
                  </a:lnTo>
                  <a:cubicBezTo>
                    <a:pt x="865" y="1013"/>
                    <a:pt x="884" y="1002"/>
                    <a:pt x="877" y="992"/>
                  </a:cubicBezTo>
                  <a:lnTo>
                    <a:pt x="877" y="992"/>
                  </a:lnTo>
                  <a:cubicBezTo>
                    <a:pt x="785" y="850"/>
                    <a:pt x="685" y="715"/>
                    <a:pt x="578" y="584"/>
                  </a:cubicBezTo>
                  <a:lnTo>
                    <a:pt x="578" y="584"/>
                  </a:lnTo>
                  <a:cubicBezTo>
                    <a:pt x="469" y="453"/>
                    <a:pt x="353" y="328"/>
                    <a:pt x="233" y="208"/>
                  </a:cubicBezTo>
                  <a:lnTo>
                    <a:pt x="233" y="208"/>
                  </a:lnTo>
                  <a:cubicBezTo>
                    <a:pt x="166" y="140"/>
                    <a:pt x="96" y="74"/>
                    <a:pt x="24" y="9"/>
                  </a:cubicBezTo>
                  <a:lnTo>
                    <a:pt x="24" y="9"/>
                  </a:lnTo>
                  <a:cubicBezTo>
                    <a:pt x="14" y="0"/>
                    <a:pt x="0" y="15"/>
                    <a:pt x="9" y="24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21"/>
            <p:cNvSpPr/>
            <p:nvPr/>
          </p:nvSpPr>
          <p:spPr>
            <a:xfrm>
              <a:off x="7558976" y="4804341"/>
              <a:ext cx="523621" cy="325275"/>
            </a:xfrm>
            <a:custGeom>
              <a:avLst/>
              <a:gdLst/>
              <a:ahLst/>
              <a:cxnLst/>
              <a:rect l="l" t="t" r="r" b="b"/>
              <a:pathLst>
                <a:path w="1166" h="724" extrusionOk="0">
                  <a:moveTo>
                    <a:pt x="12" y="23"/>
                  </a:moveTo>
                  <a:lnTo>
                    <a:pt x="12" y="23"/>
                  </a:lnTo>
                  <a:cubicBezTo>
                    <a:pt x="169" y="90"/>
                    <a:pt x="322" y="168"/>
                    <a:pt x="470" y="254"/>
                  </a:cubicBezTo>
                  <a:lnTo>
                    <a:pt x="470" y="254"/>
                  </a:lnTo>
                  <a:cubicBezTo>
                    <a:pt x="620" y="341"/>
                    <a:pt x="764" y="437"/>
                    <a:pt x="905" y="538"/>
                  </a:cubicBezTo>
                  <a:lnTo>
                    <a:pt x="905" y="538"/>
                  </a:lnTo>
                  <a:cubicBezTo>
                    <a:pt x="985" y="595"/>
                    <a:pt x="1063" y="654"/>
                    <a:pt x="1140" y="715"/>
                  </a:cubicBezTo>
                  <a:lnTo>
                    <a:pt x="1140" y="715"/>
                  </a:lnTo>
                  <a:cubicBezTo>
                    <a:pt x="1150" y="723"/>
                    <a:pt x="1165" y="708"/>
                    <a:pt x="1155" y="700"/>
                  </a:cubicBezTo>
                  <a:lnTo>
                    <a:pt x="1155" y="700"/>
                  </a:lnTo>
                  <a:cubicBezTo>
                    <a:pt x="1017" y="592"/>
                    <a:pt x="877" y="489"/>
                    <a:pt x="732" y="393"/>
                  </a:cubicBezTo>
                  <a:lnTo>
                    <a:pt x="732" y="393"/>
                  </a:lnTo>
                  <a:cubicBezTo>
                    <a:pt x="587" y="297"/>
                    <a:pt x="438" y="208"/>
                    <a:pt x="283" y="128"/>
                  </a:cubicBezTo>
                  <a:lnTo>
                    <a:pt x="283" y="128"/>
                  </a:lnTo>
                  <a:cubicBezTo>
                    <a:pt x="199" y="84"/>
                    <a:pt x="111" y="43"/>
                    <a:pt x="22" y="4"/>
                  </a:cubicBezTo>
                  <a:lnTo>
                    <a:pt x="22" y="4"/>
                  </a:lnTo>
                  <a:cubicBezTo>
                    <a:pt x="11" y="0"/>
                    <a:pt x="0" y="17"/>
                    <a:pt x="12" y="23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21"/>
            <p:cNvSpPr/>
            <p:nvPr/>
          </p:nvSpPr>
          <p:spPr>
            <a:xfrm>
              <a:off x="8302754" y="4475099"/>
              <a:ext cx="228092" cy="652533"/>
            </a:xfrm>
            <a:custGeom>
              <a:avLst/>
              <a:gdLst/>
              <a:ahLst/>
              <a:cxnLst/>
              <a:rect l="l" t="t" r="r" b="b"/>
              <a:pathLst>
                <a:path w="505" h="1450" extrusionOk="0">
                  <a:moveTo>
                    <a:pt x="5" y="19"/>
                  </a:moveTo>
                  <a:lnTo>
                    <a:pt x="5" y="19"/>
                  </a:lnTo>
                  <a:cubicBezTo>
                    <a:pt x="70" y="201"/>
                    <a:pt x="142" y="381"/>
                    <a:pt x="212" y="560"/>
                  </a:cubicBezTo>
                  <a:lnTo>
                    <a:pt x="212" y="560"/>
                  </a:lnTo>
                  <a:cubicBezTo>
                    <a:pt x="282" y="742"/>
                    <a:pt x="350" y="925"/>
                    <a:pt x="405" y="1112"/>
                  </a:cubicBezTo>
                  <a:lnTo>
                    <a:pt x="405" y="1112"/>
                  </a:lnTo>
                  <a:cubicBezTo>
                    <a:pt x="436" y="1219"/>
                    <a:pt x="462" y="1326"/>
                    <a:pt x="482" y="1436"/>
                  </a:cubicBezTo>
                  <a:lnTo>
                    <a:pt x="482" y="1436"/>
                  </a:lnTo>
                  <a:cubicBezTo>
                    <a:pt x="484" y="1449"/>
                    <a:pt x="504" y="1443"/>
                    <a:pt x="502" y="1431"/>
                  </a:cubicBezTo>
                  <a:lnTo>
                    <a:pt x="502" y="1431"/>
                  </a:lnTo>
                  <a:cubicBezTo>
                    <a:pt x="466" y="1236"/>
                    <a:pt x="411" y="1048"/>
                    <a:pt x="347" y="862"/>
                  </a:cubicBezTo>
                  <a:lnTo>
                    <a:pt x="347" y="862"/>
                  </a:lnTo>
                  <a:cubicBezTo>
                    <a:pt x="282" y="679"/>
                    <a:pt x="210" y="499"/>
                    <a:pt x="140" y="317"/>
                  </a:cubicBezTo>
                  <a:lnTo>
                    <a:pt x="140" y="317"/>
                  </a:lnTo>
                  <a:cubicBezTo>
                    <a:pt x="100" y="216"/>
                    <a:pt x="61" y="115"/>
                    <a:pt x="24" y="13"/>
                  </a:cubicBezTo>
                  <a:lnTo>
                    <a:pt x="24" y="13"/>
                  </a:lnTo>
                  <a:cubicBezTo>
                    <a:pt x="20" y="0"/>
                    <a:pt x="0" y="6"/>
                    <a:pt x="5" y="1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21"/>
            <p:cNvSpPr/>
            <p:nvPr/>
          </p:nvSpPr>
          <p:spPr>
            <a:xfrm>
              <a:off x="8467376" y="4276761"/>
              <a:ext cx="132888" cy="848891"/>
            </a:xfrm>
            <a:custGeom>
              <a:avLst/>
              <a:gdLst/>
              <a:ahLst/>
              <a:cxnLst/>
              <a:rect l="l" t="t" r="r" b="b"/>
              <a:pathLst>
                <a:path w="295" h="1887" extrusionOk="0">
                  <a:moveTo>
                    <a:pt x="3" y="19"/>
                  </a:moveTo>
                  <a:lnTo>
                    <a:pt x="3" y="19"/>
                  </a:lnTo>
                  <a:cubicBezTo>
                    <a:pt x="32" y="138"/>
                    <a:pt x="60" y="257"/>
                    <a:pt x="87" y="377"/>
                  </a:cubicBezTo>
                  <a:lnTo>
                    <a:pt x="87" y="377"/>
                  </a:lnTo>
                  <a:cubicBezTo>
                    <a:pt x="113" y="496"/>
                    <a:pt x="137" y="616"/>
                    <a:pt x="159" y="736"/>
                  </a:cubicBezTo>
                  <a:lnTo>
                    <a:pt x="159" y="736"/>
                  </a:lnTo>
                  <a:cubicBezTo>
                    <a:pt x="181" y="855"/>
                    <a:pt x="201" y="975"/>
                    <a:pt x="217" y="1097"/>
                  </a:cubicBezTo>
                  <a:lnTo>
                    <a:pt x="217" y="1097"/>
                  </a:lnTo>
                  <a:cubicBezTo>
                    <a:pt x="234" y="1218"/>
                    <a:pt x="246" y="1340"/>
                    <a:pt x="256" y="1461"/>
                  </a:cubicBezTo>
                  <a:lnTo>
                    <a:pt x="256" y="1461"/>
                  </a:lnTo>
                  <a:cubicBezTo>
                    <a:pt x="266" y="1582"/>
                    <a:pt x="272" y="1705"/>
                    <a:pt x="273" y="1826"/>
                  </a:cubicBezTo>
                  <a:lnTo>
                    <a:pt x="273" y="1826"/>
                  </a:lnTo>
                  <a:cubicBezTo>
                    <a:pt x="273" y="1842"/>
                    <a:pt x="273" y="1858"/>
                    <a:pt x="273" y="1873"/>
                  </a:cubicBezTo>
                  <a:lnTo>
                    <a:pt x="273" y="1873"/>
                  </a:lnTo>
                  <a:cubicBezTo>
                    <a:pt x="275" y="1886"/>
                    <a:pt x="294" y="1886"/>
                    <a:pt x="294" y="1873"/>
                  </a:cubicBezTo>
                  <a:lnTo>
                    <a:pt x="294" y="1873"/>
                  </a:lnTo>
                  <a:cubicBezTo>
                    <a:pt x="294" y="1750"/>
                    <a:pt x="288" y="1626"/>
                    <a:pt x="281" y="1504"/>
                  </a:cubicBezTo>
                  <a:lnTo>
                    <a:pt x="281" y="1504"/>
                  </a:lnTo>
                  <a:cubicBezTo>
                    <a:pt x="271" y="1383"/>
                    <a:pt x="260" y="1261"/>
                    <a:pt x="243" y="1140"/>
                  </a:cubicBezTo>
                  <a:lnTo>
                    <a:pt x="243" y="1140"/>
                  </a:lnTo>
                  <a:cubicBezTo>
                    <a:pt x="228" y="1019"/>
                    <a:pt x="210" y="899"/>
                    <a:pt x="188" y="777"/>
                  </a:cubicBezTo>
                  <a:lnTo>
                    <a:pt x="188" y="777"/>
                  </a:lnTo>
                  <a:cubicBezTo>
                    <a:pt x="166" y="657"/>
                    <a:pt x="143" y="537"/>
                    <a:pt x="116" y="417"/>
                  </a:cubicBezTo>
                  <a:lnTo>
                    <a:pt x="116" y="417"/>
                  </a:lnTo>
                  <a:cubicBezTo>
                    <a:pt x="90" y="296"/>
                    <a:pt x="62" y="177"/>
                    <a:pt x="33" y="59"/>
                  </a:cubicBezTo>
                  <a:lnTo>
                    <a:pt x="33" y="59"/>
                  </a:lnTo>
                  <a:cubicBezTo>
                    <a:pt x="30" y="43"/>
                    <a:pt x="26" y="29"/>
                    <a:pt x="23" y="13"/>
                  </a:cubicBezTo>
                  <a:lnTo>
                    <a:pt x="23" y="13"/>
                  </a:lnTo>
                  <a:cubicBezTo>
                    <a:pt x="19" y="0"/>
                    <a:pt x="0" y="6"/>
                    <a:pt x="3" y="1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21"/>
            <p:cNvSpPr/>
            <p:nvPr/>
          </p:nvSpPr>
          <p:spPr>
            <a:xfrm>
              <a:off x="8669684" y="4427498"/>
              <a:ext cx="51569" cy="704105"/>
            </a:xfrm>
            <a:custGeom>
              <a:avLst/>
              <a:gdLst/>
              <a:ahLst/>
              <a:cxnLst/>
              <a:rect l="l" t="t" r="r" b="b"/>
              <a:pathLst>
                <a:path w="115" h="1564" extrusionOk="0">
                  <a:moveTo>
                    <a:pt x="1" y="13"/>
                  </a:moveTo>
                  <a:lnTo>
                    <a:pt x="1" y="13"/>
                  </a:lnTo>
                  <a:cubicBezTo>
                    <a:pt x="7" y="213"/>
                    <a:pt x="23" y="412"/>
                    <a:pt x="39" y="612"/>
                  </a:cubicBezTo>
                  <a:lnTo>
                    <a:pt x="39" y="612"/>
                  </a:lnTo>
                  <a:cubicBezTo>
                    <a:pt x="55" y="813"/>
                    <a:pt x="73" y="1012"/>
                    <a:pt x="83" y="1213"/>
                  </a:cubicBezTo>
                  <a:lnTo>
                    <a:pt x="83" y="1213"/>
                  </a:lnTo>
                  <a:cubicBezTo>
                    <a:pt x="89" y="1325"/>
                    <a:pt x="93" y="1437"/>
                    <a:pt x="93" y="1549"/>
                  </a:cubicBezTo>
                  <a:lnTo>
                    <a:pt x="93" y="1549"/>
                  </a:lnTo>
                  <a:cubicBezTo>
                    <a:pt x="93" y="1563"/>
                    <a:pt x="114" y="1563"/>
                    <a:pt x="114" y="1549"/>
                  </a:cubicBezTo>
                  <a:lnTo>
                    <a:pt x="114" y="1549"/>
                  </a:lnTo>
                  <a:cubicBezTo>
                    <a:pt x="114" y="1349"/>
                    <a:pt x="102" y="1150"/>
                    <a:pt x="87" y="952"/>
                  </a:cubicBezTo>
                  <a:lnTo>
                    <a:pt x="87" y="952"/>
                  </a:lnTo>
                  <a:cubicBezTo>
                    <a:pt x="71" y="751"/>
                    <a:pt x="53" y="551"/>
                    <a:pt x="39" y="351"/>
                  </a:cubicBezTo>
                  <a:lnTo>
                    <a:pt x="39" y="351"/>
                  </a:lnTo>
                  <a:cubicBezTo>
                    <a:pt x="32" y="239"/>
                    <a:pt x="25" y="127"/>
                    <a:pt x="23" y="13"/>
                  </a:cubicBezTo>
                  <a:lnTo>
                    <a:pt x="23" y="13"/>
                  </a:lnTo>
                  <a:cubicBezTo>
                    <a:pt x="21" y="0"/>
                    <a:pt x="0" y="0"/>
                    <a:pt x="1" y="13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21"/>
            <p:cNvSpPr/>
            <p:nvPr/>
          </p:nvSpPr>
          <p:spPr>
            <a:xfrm>
              <a:off x="8850174" y="4016936"/>
              <a:ext cx="117020" cy="1110698"/>
            </a:xfrm>
            <a:custGeom>
              <a:avLst/>
              <a:gdLst/>
              <a:ahLst/>
              <a:cxnLst/>
              <a:rect l="l" t="t" r="r" b="b"/>
              <a:pathLst>
                <a:path w="262" h="2469" extrusionOk="0">
                  <a:moveTo>
                    <a:pt x="238" y="12"/>
                  </a:moveTo>
                  <a:lnTo>
                    <a:pt x="238" y="12"/>
                  </a:lnTo>
                  <a:cubicBezTo>
                    <a:pt x="184" y="326"/>
                    <a:pt x="140" y="641"/>
                    <a:pt x="106" y="957"/>
                  </a:cubicBezTo>
                  <a:lnTo>
                    <a:pt x="106" y="957"/>
                  </a:lnTo>
                  <a:cubicBezTo>
                    <a:pt x="72" y="1274"/>
                    <a:pt x="48" y="1593"/>
                    <a:pt x="33" y="1911"/>
                  </a:cubicBezTo>
                  <a:lnTo>
                    <a:pt x="33" y="1911"/>
                  </a:lnTo>
                  <a:cubicBezTo>
                    <a:pt x="24" y="2092"/>
                    <a:pt x="18" y="2273"/>
                    <a:pt x="1" y="2454"/>
                  </a:cubicBezTo>
                  <a:lnTo>
                    <a:pt x="1" y="2454"/>
                  </a:lnTo>
                  <a:cubicBezTo>
                    <a:pt x="0" y="2468"/>
                    <a:pt x="21" y="2468"/>
                    <a:pt x="22" y="2454"/>
                  </a:cubicBezTo>
                  <a:lnTo>
                    <a:pt x="22" y="2454"/>
                  </a:lnTo>
                  <a:cubicBezTo>
                    <a:pt x="36" y="2293"/>
                    <a:pt x="43" y="2131"/>
                    <a:pt x="51" y="1969"/>
                  </a:cubicBezTo>
                  <a:lnTo>
                    <a:pt x="51" y="1969"/>
                  </a:lnTo>
                  <a:cubicBezTo>
                    <a:pt x="59" y="1810"/>
                    <a:pt x="68" y="1652"/>
                    <a:pt x="80" y="1494"/>
                  </a:cubicBezTo>
                  <a:lnTo>
                    <a:pt x="80" y="1494"/>
                  </a:lnTo>
                  <a:cubicBezTo>
                    <a:pt x="103" y="1176"/>
                    <a:pt x="135" y="860"/>
                    <a:pt x="177" y="545"/>
                  </a:cubicBezTo>
                  <a:lnTo>
                    <a:pt x="177" y="545"/>
                  </a:lnTo>
                  <a:cubicBezTo>
                    <a:pt x="202" y="369"/>
                    <a:pt x="229" y="193"/>
                    <a:pt x="259" y="18"/>
                  </a:cubicBezTo>
                  <a:lnTo>
                    <a:pt x="259" y="18"/>
                  </a:lnTo>
                  <a:cubicBezTo>
                    <a:pt x="261" y="5"/>
                    <a:pt x="241" y="0"/>
                    <a:pt x="238" y="12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21"/>
            <p:cNvSpPr/>
            <p:nvPr/>
          </p:nvSpPr>
          <p:spPr>
            <a:xfrm>
              <a:off x="8987029" y="4038754"/>
              <a:ext cx="279660" cy="1086892"/>
            </a:xfrm>
            <a:custGeom>
              <a:avLst/>
              <a:gdLst/>
              <a:ahLst/>
              <a:cxnLst/>
              <a:rect l="l" t="t" r="r" b="b"/>
              <a:pathLst>
                <a:path w="620" h="2416" extrusionOk="0">
                  <a:moveTo>
                    <a:pt x="596" y="12"/>
                  </a:moveTo>
                  <a:lnTo>
                    <a:pt x="596" y="12"/>
                  </a:lnTo>
                  <a:cubicBezTo>
                    <a:pt x="528" y="154"/>
                    <a:pt x="473" y="301"/>
                    <a:pt x="428" y="452"/>
                  </a:cubicBezTo>
                  <a:lnTo>
                    <a:pt x="428" y="452"/>
                  </a:lnTo>
                  <a:cubicBezTo>
                    <a:pt x="383" y="603"/>
                    <a:pt x="348" y="757"/>
                    <a:pt x="318" y="913"/>
                  </a:cubicBezTo>
                  <a:lnTo>
                    <a:pt x="318" y="913"/>
                  </a:lnTo>
                  <a:cubicBezTo>
                    <a:pt x="289" y="1069"/>
                    <a:pt x="266" y="1226"/>
                    <a:pt x="243" y="1384"/>
                  </a:cubicBezTo>
                  <a:lnTo>
                    <a:pt x="243" y="1384"/>
                  </a:lnTo>
                  <a:cubicBezTo>
                    <a:pt x="237" y="1424"/>
                    <a:pt x="231" y="1463"/>
                    <a:pt x="226" y="1504"/>
                  </a:cubicBezTo>
                  <a:lnTo>
                    <a:pt x="226" y="1504"/>
                  </a:lnTo>
                  <a:cubicBezTo>
                    <a:pt x="220" y="1545"/>
                    <a:pt x="210" y="1586"/>
                    <a:pt x="202" y="1627"/>
                  </a:cubicBezTo>
                  <a:lnTo>
                    <a:pt x="202" y="1627"/>
                  </a:lnTo>
                  <a:cubicBezTo>
                    <a:pt x="186" y="1707"/>
                    <a:pt x="169" y="1787"/>
                    <a:pt x="149" y="1867"/>
                  </a:cubicBezTo>
                  <a:lnTo>
                    <a:pt x="149" y="1867"/>
                  </a:lnTo>
                  <a:cubicBezTo>
                    <a:pt x="111" y="2025"/>
                    <a:pt x="68" y="2182"/>
                    <a:pt x="21" y="2338"/>
                  </a:cubicBezTo>
                  <a:lnTo>
                    <a:pt x="21" y="2338"/>
                  </a:lnTo>
                  <a:cubicBezTo>
                    <a:pt x="16" y="2358"/>
                    <a:pt x="10" y="2376"/>
                    <a:pt x="4" y="2396"/>
                  </a:cubicBezTo>
                  <a:lnTo>
                    <a:pt x="4" y="2396"/>
                  </a:lnTo>
                  <a:cubicBezTo>
                    <a:pt x="0" y="2409"/>
                    <a:pt x="20" y="2415"/>
                    <a:pt x="25" y="2402"/>
                  </a:cubicBezTo>
                  <a:lnTo>
                    <a:pt x="25" y="2402"/>
                  </a:lnTo>
                  <a:cubicBezTo>
                    <a:pt x="72" y="2247"/>
                    <a:pt x="115" y="2091"/>
                    <a:pt x="155" y="1933"/>
                  </a:cubicBezTo>
                  <a:lnTo>
                    <a:pt x="155" y="1933"/>
                  </a:lnTo>
                  <a:cubicBezTo>
                    <a:pt x="194" y="1775"/>
                    <a:pt x="231" y="1614"/>
                    <a:pt x="253" y="1453"/>
                  </a:cubicBezTo>
                  <a:lnTo>
                    <a:pt x="253" y="1453"/>
                  </a:lnTo>
                  <a:cubicBezTo>
                    <a:pt x="276" y="1294"/>
                    <a:pt x="299" y="1136"/>
                    <a:pt x="327" y="979"/>
                  </a:cubicBezTo>
                  <a:lnTo>
                    <a:pt x="327" y="979"/>
                  </a:lnTo>
                  <a:cubicBezTo>
                    <a:pt x="355" y="825"/>
                    <a:pt x="388" y="672"/>
                    <a:pt x="430" y="522"/>
                  </a:cubicBezTo>
                  <a:lnTo>
                    <a:pt x="430" y="522"/>
                  </a:lnTo>
                  <a:cubicBezTo>
                    <a:pt x="472" y="370"/>
                    <a:pt x="525" y="219"/>
                    <a:pt x="589" y="76"/>
                  </a:cubicBezTo>
                  <a:lnTo>
                    <a:pt x="589" y="76"/>
                  </a:lnTo>
                  <a:cubicBezTo>
                    <a:pt x="597" y="58"/>
                    <a:pt x="605" y="40"/>
                    <a:pt x="613" y="23"/>
                  </a:cubicBezTo>
                  <a:lnTo>
                    <a:pt x="613" y="23"/>
                  </a:lnTo>
                  <a:cubicBezTo>
                    <a:pt x="619" y="10"/>
                    <a:pt x="601" y="0"/>
                    <a:pt x="596" y="12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21"/>
            <p:cNvSpPr/>
            <p:nvPr/>
          </p:nvSpPr>
          <p:spPr>
            <a:xfrm>
              <a:off x="9058431" y="4542534"/>
              <a:ext cx="424449" cy="585099"/>
            </a:xfrm>
            <a:custGeom>
              <a:avLst/>
              <a:gdLst/>
              <a:ahLst/>
              <a:cxnLst/>
              <a:rect l="l" t="t" r="r" b="b"/>
              <a:pathLst>
                <a:path w="942" h="1302" extrusionOk="0">
                  <a:moveTo>
                    <a:pt x="941" y="0"/>
                  </a:moveTo>
                  <a:lnTo>
                    <a:pt x="941" y="0"/>
                  </a:lnTo>
                  <a:cubicBezTo>
                    <a:pt x="632" y="277"/>
                    <a:pt x="406" y="631"/>
                    <a:pt x="191" y="983"/>
                  </a:cubicBezTo>
                  <a:lnTo>
                    <a:pt x="191" y="983"/>
                  </a:lnTo>
                  <a:cubicBezTo>
                    <a:pt x="127" y="1088"/>
                    <a:pt x="62" y="1194"/>
                    <a:pt x="0" y="1301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21"/>
            <p:cNvSpPr/>
            <p:nvPr/>
          </p:nvSpPr>
          <p:spPr>
            <a:xfrm>
              <a:off x="9161569" y="4683354"/>
              <a:ext cx="513702" cy="450227"/>
            </a:xfrm>
            <a:custGeom>
              <a:avLst/>
              <a:gdLst/>
              <a:ahLst/>
              <a:cxnLst/>
              <a:rect l="l" t="t" r="r" b="b"/>
              <a:pathLst>
                <a:path w="1144" h="999" extrusionOk="0">
                  <a:moveTo>
                    <a:pt x="1143" y="0"/>
                  </a:moveTo>
                  <a:lnTo>
                    <a:pt x="1143" y="0"/>
                  </a:lnTo>
                  <a:cubicBezTo>
                    <a:pt x="820" y="229"/>
                    <a:pt x="516" y="483"/>
                    <a:pt x="234" y="759"/>
                  </a:cubicBezTo>
                  <a:lnTo>
                    <a:pt x="234" y="759"/>
                  </a:lnTo>
                  <a:cubicBezTo>
                    <a:pt x="154" y="837"/>
                    <a:pt x="75" y="916"/>
                    <a:pt x="0" y="998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21"/>
            <p:cNvSpPr/>
            <p:nvPr/>
          </p:nvSpPr>
          <p:spPr>
            <a:xfrm>
              <a:off x="9284540" y="5018547"/>
              <a:ext cx="481966" cy="119003"/>
            </a:xfrm>
            <a:custGeom>
              <a:avLst/>
              <a:gdLst/>
              <a:ahLst/>
              <a:cxnLst/>
              <a:rect l="l" t="t" r="r" b="b"/>
              <a:pathLst>
                <a:path w="1072" h="264" extrusionOk="0">
                  <a:moveTo>
                    <a:pt x="1071" y="0"/>
                  </a:moveTo>
                  <a:lnTo>
                    <a:pt x="1071" y="0"/>
                  </a:lnTo>
                  <a:cubicBezTo>
                    <a:pt x="703" y="18"/>
                    <a:pt x="345" y="143"/>
                    <a:pt x="0" y="263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20276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2"/>
          <p:cNvSpPr/>
          <p:nvPr/>
        </p:nvSpPr>
        <p:spPr>
          <a:xfrm>
            <a:off x="2" y="5652369"/>
            <a:ext cx="12294735" cy="1325701"/>
          </a:xfrm>
          <a:custGeom>
            <a:avLst/>
            <a:gdLst/>
            <a:ahLst/>
            <a:cxnLst/>
            <a:rect l="l" t="t" r="r" b="b"/>
            <a:pathLst>
              <a:path w="7580" h="994" extrusionOk="0">
                <a:moveTo>
                  <a:pt x="0" y="429"/>
                </a:moveTo>
                <a:lnTo>
                  <a:pt x="0" y="429"/>
                </a:lnTo>
                <a:cubicBezTo>
                  <a:pt x="0" y="429"/>
                  <a:pt x="1052" y="395"/>
                  <a:pt x="2853" y="609"/>
                </a:cubicBezTo>
                <a:lnTo>
                  <a:pt x="2853" y="609"/>
                </a:lnTo>
                <a:cubicBezTo>
                  <a:pt x="5291" y="898"/>
                  <a:pt x="7579" y="0"/>
                  <a:pt x="7579" y="0"/>
                </a:cubicBezTo>
                <a:lnTo>
                  <a:pt x="7579" y="993"/>
                </a:lnTo>
                <a:lnTo>
                  <a:pt x="0" y="993"/>
                </a:lnTo>
                <a:lnTo>
                  <a:pt x="0" y="429"/>
                </a:ln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8" name="Google Shape;168;p22"/>
          <p:cNvGrpSpPr/>
          <p:nvPr/>
        </p:nvGrpSpPr>
        <p:grpSpPr>
          <a:xfrm flipH="1">
            <a:off x="-3835600" y="2539135"/>
            <a:ext cx="6638267" cy="4011432"/>
            <a:chOff x="6764025" y="1757926"/>
            <a:chExt cx="4978700" cy="3008574"/>
          </a:xfrm>
        </p:grpSpPr>
        <p:sp>
          <p:nvSpPr>
            <p:cNvPr id="169" name="Google Shape;169;p22"/>
            <p:cNvSpPr/>
            <p:nvPr/>
          </p:nvSpPr>
          <p:spPr>
            <a:xfrm>
              <a:off x="6764025" y="1922913"/>
              <a:ext cx="2258048" cy="2258044"/>
            </a:xfrm>
            <a:custGeom>
              <a:avLst/>
              <a:gdLst/>
              <a:ahLst/>
              <a:cxnLst/>
              <a:rect l="l" t="t" r="r" b="b"/>
              <a:pathLst>
                <a:path w="3080" h="3078" extrusionOk="0">
                  <a:moveTo>
                    <a:pt x="1165" y="0"/>
                  </a:moveTo>
                  <a:lnTo>
                    <a:pt x="1165" y="0"/>
                  </a:lnTo>
                  <a:cubicBezTo>
                    <a:pt x="1199" y="198"/>
                    <a:pt x="1180" y="404"/>
                    <a:pt x="1110" y="787"/>
                  </a:cubicBezTo>
                  <a:lnTo>
                    <a:pt x="1110" y="787"/>
                  </a:lnTo>
                  <a:cubicBezTo>
                    <a:pt x="1041" y="1169"/>
                    <a:pt x="414" y="2484"/>
                    <a:pt x="0" y="2777"/>
                  </a:cubicBezTo>
                  <a:lnTo>
                    <a:pt x="0" y="2777"/>
                  </a:lnTo>
                  <a:cubicBezTo>
                    <a:pt x="0" y="2777"/>
                    <a:pt x="531" y="2995"/>
                    <a:pt x="1186" y="3036"/>
                  </a:cubicBezTo>
                  <a:lnTo>
                    <a:pt x="1186" y="3036"/>
                  </a:lnTo>
                  <a:cubicBezTo>
                    <a:pt x="1841" y="3077"/>
                    <a:pt x="3079" y="3064"/>
                    <a:pt x="3079" y="3064"/>
                  </a:cubicBezTo>
                  <a:lnTo>
                    <a:pt x="1165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22"/>
            <p:cNvSpPr/>
            <p:nvPr/>
          </p:nvSpPr>
          <p:spPr>
            <a:xfrm>
              <a:off x="6857840" y="2026434"/>
              <a:ext cx="4881657" cy="2678599"/>
            </a:xfrm>
            <a:custGeom>
              <a:avLst/>
              <a:gdLst/>
              <a:ahLst/>
              <a:cxnLst/>
              <a:rect l="l" t="t" r="r" b="b"/>
              <a:pathLst>
                <a:path w="6654" h="3653" extrusionOk="0">
                  <a:moveTo>
                    <a:pt x="0" y="3489"/>
                  </a:moveTo>
                  <a:lnTo>
                    <a:pt x="0" y="3489"/>
                  </a:lnTo>
                  <a:cubicBezTo>
                    <a:pt x="0" y="3489"/>
                    <a:pt x="765" y="3564"/>
                    <a:pt x="2252" y="3652"/>
                  </a:cubicBezTo>
                  <a:lnTo>
                    <a:pt x="2252" y="3652"/>
                  </a:lnTo>
                  <a:cubicBezTo>
                    <a:pt x="2252" y="3652"/>
                    <a:pt x="5363" y="3598"/>
                    <a:pt x="6653" y="3509"/>
                  </a:cubicBezTo>
                  <a:lnTo>
                    <a:pt x="6380" y="2651"/>
                  </a:lnTo>
                  <a:lnTo>
                    <a:pt x="1113" y="0"/>
                  </a:lnTo>
                  <a:lnTo>
                    <a:pt x="1113" y="0"/>
                  </a:lnTo>
                  <a:cubicBezTo>
                    <a:pt x="1141" y="215"/>
                    <a:pt x="910" y="1940"/>
                    <a:pt x="88" y="2617"/>
                  </a:cubicBezTo>
                  <a:lnTo>
                    <a:pt x="0" y="3489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22"/>
            <p:cNvSpPr/>
            <p:nvPr/>
          </p:nvSpPr>
          <p:spPr>
            <a:xfrm>
              <a:off x="7436910" y="2026434"/>
              <a:ext cx="472314" cy="2626852"/>
            </a:xfrm>
            <a:custGeom>
              <a:avLst/>
              <a:gdLst/>
              <a:ahLst/>
              <a:cxnLst/>
              <a:rect l="l" t="t" r="r" b="b"/>
              <a:pathLst>
                <a:path w="644" h="3581" extrusionOk="0">
                  <a:moveTo>
                    <a:pt x="322" y="0"/>
                  </a:moveTo>
                  <a:lnTo>
                    <a:pt x="322" y="0"/>
                  </a:lnTo>
                  <a:cubicBezTo>
                    <a:pt x="449" y="528"/>
                    <a:pt x="643" y="3168"/>
                    <a:pt x="337" y="3580"/>
                  </a:cubicBezTo>
                  <a:lnTo>
                    <a:pt x="0" y="3554"/>
                  </a:lnTo>
                  <a:lnTo>
                    <a:pt x="0" y="3554"/>
                  </a:lnTo>
                  <a:cubicBezTo>
                    <a:pt x="0" y="3554"/>
                    <a:pt x="260" y="3057"/>
                    <a:pt x="324" y="2201"/>
                  </a:cubicBezTo>
                  <a:lnTo>
                    <a:pt x="324" y="2201"/>
                  </a:lnTo>
                  <a:cubicBezTo>
                    <a:pt x="367" y="1656"/>
                    <a:pt x="322" y="0"/>
                    <a:pt x="322" y="0"/>
                  </a:cubicBezTo>
                </a:path>
              </a:pathLst>
            </a:custGeom>
            <a:solidFill>
              <a:srgbClr val="9B484A">
                <a:alpha val="5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22"/>
            <p:cNvSpPr/>
            <p:nvPr/>
          </p:nvSpPr>
          <p:spPr>
            <a:xfrm>
              <a:off x="8488291" y="4019211"/>
              <a:ext cx="3254434" cy="747288"/>
            </a:xfrm>
            <a:custGeom>
              <a:avLst/>
              <a:gdLst/>
              <a:ahLst/>
              <a:cxnLst/>
              <a:rect l="l" t="t" r="r" b="b"/>
              <a:pathLst>
                <a:path w="4434" h="1018" extrusionOk="0">
                  <a:moveTo>
                    <a:pt x="0" y="192"/>
                  </a:moveTo>
                  <a:lnTo>
                    <a:pt x="32" y="933"/>
                  </a:lnTo>
                  <a:lnTo>
                    <a:pt x="32" y="933"/>
                  </a:lnTo>
                  <a:cubicBezTo>
                    <a:pt x="32" y="933"/>
                    <a:pt x="1094" y="1017"/>
                    <a:pt x="2233" y="984"/>
                  </a:cubicBezTo>
                  <a:lnTo>
                    <a:pt x="2233" y="984"/>
                  </a:lnTo>
                  <a:cubicBezTo>
                    <a:pt x="3046" y="960"/>
                    <a:pt x="3896" y="827"/>
                    <a:pt x="4433" y="790"/>
                  </a:cubicBezTo>
                  <a:lnTo>
                    <a:pt x="4162" y="0"/>
                  </a:lnTo>
                  <a:lnTo>
                    <a:pt x="0" y="192"/>
                  </a:lnTo>
                </a:path>
              </a:pathLst>
            </a:custGeom>
            <a:solidFill>
              <a:srgbClr val="9B484A">
                <a:alpha val="5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22"/>
            <p:cNvSpPr/>
            <p:nvPr/>
          </p:nvSpPr>
          <p:spPr>
            <a:xfrm>
              <a:off x="7595425" y="1757926"/>
              <a:ext cx="4066415" cy="2458624"/>
            </a:xfrm>
            <a:custGeom>
              <a:avLst/>
              <a:gdLst/>
              <a:ahLst/>
              <a:cxnLst/>
              <a:rect l="l" t="t" r="r" b="b"/>
              <a:pathLst>
                <a:path w="5542" h="3350" extrusionOk="0">
                  <a:moveTo>
                    <a:pt x="0" y="229"/>
                  </a:moveTo>
                  <a:lnTo>
                    <a:pt x="0" y="229"/>
                  </a:lnTo>
                  <a:cubicBezTo>
                    <a:pt x="306" y="416"/>
                    <a:pt x="818" y="2746"/>
                    <a:pt x="1217" y="3278"/>
                  </a:cubicBezTo>
                  <a:lnTo>
                    <a:pt x="1217" y="3278"/>
                  </a:lnTo>
                  <a:cubicBezTo>
                    <a:pt x="1217" y="3278"/>
                    <a:pt x="3219" y="3349"/>
                    <a:pt x="5541" y="3163"/>
                  </a:cubicBezTo>
                  <a:lnTo>
                    <a:pt x="5541" y="3163"/>
                  </a:lnTo>
                  <a:cubicBezTo>
                    <a:pt x="5541" y="3163"/>
                    <a:pt x="4876" y="2077"/>
                    <a:pt x="4697" y="1449"/>
                  </a:cubicBezTo>
                  <a:lnTo>
                    <a:pt x="4697" y="1449"/>
                  </a:lnTo>
                  <a:cubicBezTo>
                    <a:pt x="4518" y="821"/>
                    <a:pt x="4379" y="0"/>
                    <a:pt x="4379" y="0"/>
                  </a:cubicBezTo>
                  <a:lnTo>
                    <a:pt x="4379" y="0"/>
                  </a:lnTo>
                  <a:cubicBezTo>
                    <a:pt x="4379" y="0"/>
                    <a:pt x="3583" y="266"/>
                    <a:pt x="2550" y="286"/>
                  </a:cubicBezTo>
                  <a:lnTo>
                    <a:pt x="2550" y="286"/>
                  </a:lnTo>
                  <a:cubicBezTo>
                    <a:pt x="1516" y="306"/>
                    <a:pt x="0" y="229"/>
                    <a:pt x="0" y="22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4" name="Google Shape;174;p22"/>
          <p:cNvSpPr/>
          <p:nvPr/>
        </p:nvSpPr>
        <p:spPr>
          <a:xfrm flipH="1">
            <a:off x="-510599" y="4890569"/>
            <a:ext cx="2793132" cy="1873836"/>
          </a:xfrm>
          <a:custGeom>
            <a:avLst/>
            <a:gdLst/>
            <a:ahLst/>
            <a:cxnLst/>
            <a:rect l="l" t="t" r="r" b="b"/>
            <a:pathLst>
              <a:path w="3137" h="2105" extrusionOk="0">
                <a:moveTo>
                  <a:pt x="0" y="2104"/>
                </a:moveTo>
                <a:lnTo>
                  <a:pt x="0" y="2104"/>
                </a:lnTo>
                <a:cubicBezTo>
                  <a:pt x="0" y="2104"/>
                  <a:pt x="143" y="1847"/>
                  <a:pt x="375" y="1866"/>
                </a:cubicBezTo>
                <a:lnTo>
                  <a:pt x="375" y="1866"/>
                </a:lnTo>
                <a:cubicBezTo>
                  <a:pt x="375" y="1866"/>
                  <a:pt x="314" y="1716"/>
                  <a:pt x="475" y="1620"/>
                </a:cubicBezTo>
                <a:lnTo>
                  <a:pt x="475" y="1620"/>
                </a:lnTo>
                <a:cubicBezTo>
                  <a:pt x="636" y="1524"/>
                  <a:pt x="873" y="1574"/>
                  <a:pt x="873" y="1574"/>
                </a:cubicBezTo>
                <a:lnTo>
                  <a:pt x="873" y="1574"/>
                </a:lnTo>
                <a:cubicBezTo>
                  <a:pt x="873" y="1574"/>
                  <a:pt x="1041" y="1248"/>
                  <a:pt x="1314" y="1113"/>
                </a:cubicBezTo>
                <a:lnTo>
                  <a:pt x="1314" y="1113"/>
                </a:lnTo>
                <a:cubicBezTo>
                  <a:pt x="1579" y="984"/>
                  <a:pt x="1763" y="971"/>
                  <a:pt x="1763" y="971"/>
                </a:cubicBezTo>
                <a:lnTo>
                  <a:pt x="1763" y="971"/>
                </a:lnTo>
                <a:cubicBezTo>
                  <a:pt x="1763" y="971"/>
                  <a:pt x="1896" y="691"/>
                  <a:pt x="2098" y="589"/>
                </a:cubicBezTo>
                <a:lnTo>
                  <a:pt x="2098" y="589"/>
                </a:lnTo>
                <a:cubicBezTo>
                  <a:pt x="2412" y="430"/>
                  <a:pt x="2533" y="420"/>
                  <a:pt x="2533" y="420"/>
                </a:cubicBezTo>
                <a:lnTo>
                  <a:pt x="2533" y="420"/>
                </a:lnTo>
                <a:cubicBezTo>
                  <a:pt x="2533" y="420"/>
                  <a:pt x="2853" y="20"/>
                  <a:pt x="3136" y="0"/>
                </a:cubicBezTo>
                <a:lnTo>
                  <a:pt x="3136" y="2101"/>
                </a:lnTo>
                <a:lnTo>
                  <a:pt x="0" y="2104"/>
                </a:ln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5" name="Google Shape;175;p22"/>
          <p:cNvGrpSpPr/>
          <p:nvPr/>
        </p:nvGrpSpPr>
        <p:grpSpPr>
          <a:xfrm flipH="1">
            <a:off x="2" y="-1133"/>
            <a:ext cx="12187865" cy="6859135"/>
            <a:chOff x="0" y="-850"/>
            <a:chExt cx="9140899" cy="5144351"/>
          </a:xfrm>
        </p:grpSpPr>
        <p:grpSp>
          <p:nvGrpSpPr>
            <p:cNvPr id="176" name="Google Shape;176;p22"/>
            <p:cNvGrpSpPr/>
            <p:nvPr/>
          </p:nvGrpSpPr>
          <p:grpSpPr>
            <a:xfrm>
              <a:off x="0" y="0"/>
              <a:ext cx="4585711" cy="5143501"/>
              <a:chOff x="-12" y="6"/>
              <a:chExt cx="4585711" cy="5143501"/>
            </a:xfrm>
          </p:grpSpPr>
          <p:sp>
            <p:nvSpPr>
              <p:cNvPr id="177" name="Google Shape;177;p22"/>
              <p:cNvSpPr/>
              <p:nvPr/>
            </p:nvSpPr>
            <p:spPr>
              <a:xfrm>
                <a:off x="-12" y="6"/>
                <a:ext cx="4585711" cy="1133156"/>
              </a:xfrm>
              <a:custGeom>
                <a:avLst/>
                <a:gdLst/>
                <a:ahLst/>
                <a:cxnLst/>
                <a:rect l="l" t="t" r="r" b="b"/>
                <a:pathLst>
                  <a:path w="4569" h="1127" extrusionOk="0">
                    <a:moveTo>
                      <a:pt x="0" y="538"/>
                    </a:moveTo>
                    <a:lnTo>
                      <a:pt x="0" y="538"/>
                    </a:lnTo>
                    <a:cubicBezTo>
                      <a:pt x="0" y="538"/>
                      <a:pt x="523" y="953"/>
                      <a:pt x="1291" y="1007"/>
                    </a:cubicBezTo>
                    <a:lnTo>
                      <a:pt x="1291" y="1007"/>
                    </a:lnTo>
                    <a:cubicBezTo>
                      <a:pt x="2975" y="1126"/>
                      <a:pt x="3872" y="491"/>
                      <a:pt x="4568" y="440"/>
                    </a:cubicBezTo>
                    <a:lnTo>
                      <a:pt x="4568" y="0"/>
                    </a:lnTo>
                    <a:lnTo>
                      <a:pt x="1" y="0"/>
                    </a:lnTo>
                    <a:lnTo>
                      <a:pt x="0" y="538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" name="Google Shape;178;p22"/>
              <p:cNvSpPr/>
              <p:nvPr/>
            </p:nvSpPr>
            <p:spPr>
              <a:xfrm>
                <a:off x="163766" y="491339"/>
                <a:ext cx="3248968" cy="703800"/>
              </a:xfrm>
              <a:custGeom>
                <a:avLst/>
                <a:gdLst/>
                <a:ahLst/>
                <a:cxnLst/>
                <a:rect l="l" t="t" r="r" b="b"/>
                <a:pathLst>
                  <a:path w="3236" h="699" extrusionOk="0">
                    <a:moveTo>
                      <a:pt x="15" y="167"/>
                    </a:moveTo>
                    <a:lnTo>
                      <a:pt x="15" y="167"/>
                    </a:lnTo>
                    <a:cubicBezTo>
                      <a:pt x="168" y="320"/>
                      <a:pt x="362" y="418"/>
                      <a:pt x="566" y="485"/>
                    </a:cubicBezTo>
                    <a:lnTo>
                      <a:pt x="566" y="485"/>
                    </a:lnTo>
                    <a:cubicBezTo>
                      <a:pt x="670" y="517"/>
                      <a:pt x="775" y="543"/>
                      <a:pt x="881" y="566"/>
                    </a:cubicBezTo>
                    <a:lnTo>
                      <a:pt x="881" y="566"/>
                    </a:lnTo>
                    <a:cubicBezTo>
                      <a:pt x="1006" y="595"/>
                      <a:pt x="1133" y="619"/>
                      <a:pt x="1260" y="639"/>
                    </a:cubicBezTo>
                    <a:lnTo>
                      <a:pt x="1260" y="639"/>
                    </a:lnTo>
                    <a:cubicBezTo>
                      <a:pt x="1517" y="679"/>
                      <a:pt x="1777" y="698"/>
                      <a:pt x="2036" y="672"/>
                    </a:cubicBezTo>
                    <a:lnTo>
                      <a:pt x="2036" y="672"/>
                    </a:lnTo>
                    <a:cubicBezTo>
                      <a:pt x="2255" y="651"/>
                      <a:pt x="2469" y="599"/>
                      <a:pt x="2668" y="507"/>
                    </a:cubicBezTo>
                    <a:lnTo>
                      <a:pt x="2668" y="507"/>
                    </a:lnTo>
                    <a:cubicBezTo>
                      <a:pt x="2858" y="419"/>
                      <a:pt x="3037" y="296"/>
                      <a:pt x="3167" y="131"/>
                    </a:cubicBezTo>
                    <a:lnTo>
                      <a:pt x="3167" y="131"/>
                    </a:lnTo>
                    <a:cubicBezTo>
                      <a:pt x="3184" y="109"/>
                      <a:pt x="3200" y="87"/>
                      <a:pt x="3216" y="65"/>
                    </a:cubicBezTo>
                    <a:lnTo>
                      <a:pt x="3216" y="65"/>
                    </a:lnTo>
                    <a:cubicBezTo>
                      <a:pt x="3235" y="37"/>
                      <a:pt x="3190" y="0"/>
                      <a:pt x="3168" y="27"/>
                    </a:cubicBezTo>
                    <a:lnTo>
                      <a:pt x="3168" y="27"/>
                    </a:lnTo>
                    <a:cubicBezTo>
                      <a:pt x="3038" y="184"/>
                      <a:pt x="2876" y="313"/>
                      <a:pt x="2696" y="407"/>
                    </a:cubicBezTo>
                    <a:lnTo>
                      <a:pt x="2696" y="407"/>
                    </a:lnTo>
                    <a:cubicBezTo>
                      <a:pt x="2515" y="501"/>
                      <a:pt x="2316" y="560"/>
                      <a:pt x="2114" y="590"/>
                    </a:cubicBezTo>
                    <a:lnTo>
                      <a:pt x="2114" y="590"/>
                    </a:lnTo>
                    <a:cubicBezTo>
                      <a:pt x="1866" y="626"/>
                      <a:pt x="1611" y="617"/>
                      <a:pt x="1363" y="589"/>
                    </a:cubicBezTo>
                    <a:lnTo>
                      <a:pt x="1363" y="589"/>
                    </a:lnTo>
                    <a:cubicBezTo>
                      <a:pt x="1237" y="573"/>
                      <a:pt x="1112" y="554"/>
                      <a:pt x="987" y="530"/>
                    </a:cubicBezTo>
                    <a:lnTo>
                      <a:pt x="987" y="530"/>
                    </a:lnTo>
                    <a:cubicBezTo>
                      <a:pt x="878" y="509"/>
                      <a:pt x="769" y="487"/>
                      <a:pt x="661" y="459"/>
                    </a:cubicBezTo>
                    <a:lnTo>
                      <a:pt x="661" y="459"/>
                    </a:lnTo>
                    <a:cubicBezTo>
                      <a:pt x="561" y="432"/>
                      <a:pt x="460" y="401"/>
                      <a:pt x="364" y="359"/>
                    </a:cubicBezTo>
                    <a:lnTo>
                      <a:pt x="364" y="359"/>
                    </a:lnTo>
                    <a:cubicBezTo>
                      <a:pt x="270" y="317"/>
                      <a:pt x="175" y="266"/>
                      <a:pt x="96" y="199"/>
                    </a:cubicBezTo>
                    <a:lnTo>
                      <a:pt x="96" y="199"/>
                    </a:lnTo>
                    <a:cubicBezTo>
                      <a:pt x="76" y="181"/>
                      <a:pt x="56" y="164"/>
                      <a:pt x="38" y="145"/>
                    </a:cubicBezTo>
                    <a:lnTo>
                      <a:pt x="38" y="145"/>
                    </a:lnTo>
                    <a:cubicBezTo>
                      <a:pt x="24" y="131"/>
                      <a:pt x="0" y="153"/>
                      <a:pt x="15" y="167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" name="Google Shape;179;p22"/>
              <p:cNvSpPr/>
              <p:nvPr/>
            </p:nvSpPr>
            <p:spPr>
              <a:xfrm>
                <a:off x="3058618" y="181490"/>
                <a:ext cx="1500537" cy="677239"/>
              </a:xfrm>
              <a:custGeom>
                <a:avLst/>
                <a:gdLst/>
                <a:ahLst/>
                <a:cxnLst/>
                <a:rect l="l" t="t" r="r" b="b"/>
                <a:pathLst>
                  <a:path w="1497" h="676" extrusionOk="0">
                    <a:moveTo>
                      <a:pt x="9" y="582"/>
                    </a:moveTo>
                    <a:lnTo>
                      <a:pt x="9" y="582"/>
                    </a:lnTo>
                    <a:cubicBezTo>
                      <a:pt x="36" y="626"/>
                      <a:pt x="87" y="646"/>
                      <a:pt x="135" y="654"/>
                    </a:cubicBezTo>
                    <a:lnTo>
                      <a:pt x="135" y="654"/>
                    </a:lnTo>
                    <a:cubicBezTo>
                      <a:pt x="195" y="663"/>
                      <a:pt x="255" y="669"/>
                      <a:pt x="315" y="670"/>
                    </a:cubicBezTo>
                    <a:lnTo>
                      <a:pt x="315" y="670"/>
                    </a:lnTo>
                    <a:cubicBezTo>
                      <a:pt x="438" y="675"/>
                      <a:pt x="565" y="664"/>
                      <a:pt x="686" y="638"/>
                    </a:cubicBezTo>
                    <a:lnTo>
                      <a:pt x="686" y="638"/>
                    </a:lnTo>
                    <a:cubicBezTo>
                      <a:pt x="906" y="593"/>
                      <a:pt x="1119" y="490"/>
                      <a:pt x="1281" y="332"/>
                    </a:cubicBezTo>
                    <a:lnTo>
                      <a:pt x="1281" y="332"/>
                    </a:lnTo>
                    <a:cubicBezTo>
                      <a:pt x="1368" y="249"/>
                      <a:pt x="1438" y="148"/>
                      <a:pt x="1486" y="37"/>
                    </a:cubicBezTo>
                    <a:lnTo>
                      <a:pt x="1486" y="37"/>
                    </a:lnTo>
                    <a:cubicBezTo>
                      <a:pt x="1496" y="13"/>
                      <a:pt x="1459" y="0"/>
                      <a:pt x="1448" y="20"/>
                    </a:cubicBezTo>
                    <a:lnTo>
                      <a:pt x="1448" y="20"/>
                    </a:lnTo>
                    <a:cubicBezTo>
                      <a:pt x="1343" y="189"/>
                      <a:pt x="1197" y="335"/>
                      <a:pt x="1025" y="436"/>
                    </a:cubicBezTo>
                    <a:lnTo>
                      <a:pt x="1025" y="436"/>
                    </a:lnTo>
                    <a:cubicBezTo>
                      <a:pt x="833" y="549"/>
                      <a:pt x="610" y="606"/>
                      <a:pt x="387" y="612"/>
                    </a:cubicBezTo>
                    <a:lnTo>
                      <a:pt x="387" y="612"/>
                    </a:lnTo>
                    <a:cubicBezTo>
                      <a:pt x="321" y="615"/>
                      <a:pt x="255" y="614"/>
                      <a:pt x="190" y="609"/>
                    </a:cubicBezTo>
                    <a:lnTo>
                      <a:pt x="190" y="609"/>
                    </a:lnTo>
                    <a:cubicBezTo>
                      <a:pt x="136" y="605"/>
                      <a:pt x="75" y="602"/>
                      <a:pt x="33" y="565"/>
                    </a:cubicBezTo>
                    <a:lnTo>
                      <a:pt x="33" y="565"/>
                    </a:lnTo>
                    <a:cubicBezTo>
                      <a:pt x="21" y="553"/>
                      <a:pt x="0" y="567"/>
                      <a:pt x="9" y="582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" name="Google Shape;180;p22"/>
              <p:cNvSpPr/>
              <p:nvPr/>
            </p:nvSpPr>
            <p:spPr>
              <a:xfrm>
                <a:off x="3514534" y="296576"/>
                <a:ext cx="376242" cy="185909"/>
              </a:xfrm>
              <a:custGeom>
                <a:avLst/>
                <a:gdLst/>
                <a:ahLst/>
                <a:cxnLst/>
                <a:rect l="l" t="t" r="r" b="b"/>
                <a:pathLst>
                  <a:path w="374" h="185" extrusionOk="0">
                    <a:moveTo>
                      <a:pt x="21" y="176"/>
                    </a:moveTo>
                    <a:lnTo>
                      <a:pt x="21" y="176"/>
                    </a:lnTo>
                    <a:cubicBezTo>
                      <a:pt x="31" y="164"/>
                      <a:pt x="47" y="157"/>
                      <a:pt x="60" y="149"/>
                    </a:cubicBezTo>
                    <a:lnTo>
                      <a:pt x="60" y="149"/>
                    </a:lnTo>
                    <a:cubicBezTo>
                      <a:pt x="72" y="142"/>
                      <a:pt x="84" y="134"/>
                      <a:pt x="96" y="127"/>
                    </a:cubicBezTo>
                    <a:lnTo>
                      <a:pt x="96" y="127"/>
                    </a:lnTo>
                    <a:cubicBezTo>
                      <a:pt x="120" y="111"/>
                      <a:pt x="148" y="96"/>
                      <a:pt x="175" y="84"/>
                    </a:cubicBezTo>
                    <a:lnTo>
                      <a:pt x="175" y="84"/>
                    </a:lnTo>
                    <a:cubicBezTo>
                      <a:pt x="229" y="60"/>
                      <a:pt x="288" y="49"/>
                      <a:pt x="347" y="43"/>
                    </a:cubicBezTo>
                    <a:lnTo>
                      <a:pt x="347" y="43"/>
                    </a:lnTo>
                    <a:cubicBezTo>
                      <a:pt x="372" y="39"/>
                      <a:pt x="373" y="3"/>
                      <a:pt x="347" y="2"/>
                    </a:cubicBezTo>
                    <a:lnTo>
                      <a:pt x="347" y="2"/>
                    </a:lnTo>
                    <a:cubicBezTo>
                      <a:pt x="280" y="0"/>
                      <a:pt x="217" y="15"/>
                      <a:pt x="157" y="42"/>
                    </a:cubicBezTo>
                    <a:lnTo>
                      <a:pt x="157" y="42"/>
                    </a:lnTo>
                    <a:cubicBezTo>
                      <a:pt x="127" y="54"/>
                      <a:pt x="100" y="72"/>
                      <a:pt x="74" y="91"/>
                    </a:cubicBezTo>
                    <a:lnTo>
                      <a:pt x="74" y="91"/>
                    </a:lnTo>
                    <a:cubicBezTo>
                      <a:pt x="62" y="100"/>
                      <a:pt x="50" y="111"/>
                      <a:pt x="40" y="122"/>
                    </a:cubicBezTo>
                    <a:lnTo>
                      <a:pt x="40" y="122"/>
                    </a:lnTo>
                    <a:cubicBezTo>
                      <a:pt x="28" y="135"/>
                      <a:pt x="20" y="150"/>
                      <a:pt x="8" y="163"/>
                    </a:cubicBezTo>
                    <a:lnTo>
                      <a:pt x="8" y="163"/>
                    </a:lnTo>
                    <a:cubicBezTo>
                      <a:pt x="0" y="171"/>
                      <a:pt x="13" y="184"/>
                      <a:pt x="21" y="176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" name="Google Shape;181;p22"/>
              <p:cNvSpPr/>
              <p:nvPr/>
            </p:nvSpPr>
            <p:spPr>
              <a:xfrm>
                <a:off x="3744706" y="327560"/>
                <a:ext cx="309846" cy="119512"/>
              </a:xfrm>
              <a:custGeom>
                <a:avLst/>
                <a:gdLst/>
                <a:ahLst/>
                <a:cxnLst/>
                <a:rect l="l" t="t" r="r" b="b"/>
                <a:pathLst>
                  <a:path w="309" h="117" extrusionOk="0">
                    <a:moveTo>
                      <a:pt x="17" y="111"/>
                    </a:moveTo>
                    <a:lnTo>
                      <a:pt x="17" y="111"/>
                    </a:lnTo>
                    <a:cubicBezTo>
                      <a:pt x="65" y="116"/>
                      <a:pt x="114" y="116"/>
                      <a:pt x="161" y="103"/>
                    </a:cubicBezTo>
                    <a:lnTo>
                      <a:pt x="161" y="103"/>
                    </a:lnTo>
                    <a:cubicBezTo>
                      <a:pt x="208" y="91"/>
                      <a:pt x="252" y="70"/>
                      <a:pt x="290" y="41"/>
                    </a:cubicBezTo>
                    <a:lnTo>
                      <a:pt x="290" y="41"/>
                    </a:lnTo>
                    <a:cubicBezTo>
                      <a:pt x="308" y="29"/>
                      <a:pt x="291" y="0"/>
                      <a:pt x="274" y="13"/>
                    </a:cubicBezTo>
                    <a:lnTo>
                      <a:pt x="274" y="13"/>
                    </a:lnTo>
                    <a:cubicBezTo>
                      <a:pt x="237" y="39"/>
                      <a:pt x="194" y="58"/>
                      <a:pt x="151" y="69"/>
                    </a:cubicBezTo>
                    <a:lnTo>
                      <a:pt x="151" y="69"/>
                    </a:lnTo>
                    <a:cubicBezTo>
                      <a:pt x="108" y="81"/>
                      <a:pt x="63" y="89"/>
                      <a:pt x="17" y="83"/>
                    </a:cubicBezTo>
                    <a:lnTo>
                      <a:pt x="17" y="83"/>
                    </a:lnTo>
                    <a:cubicBezTo>
                      <a:pt x="0" y="81"/>
                      <a:pt x="0" y="109"/>
                      <a:pt x="17" y="111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" name="Google Shape;182;p22"/>
              <p:cNvSpPr/>
              <p:nvPr/>
            </p:nvSpPr>
            <p:spPr>
              <a:xfrm>
                <a:off x="1234950" y="349693"/>
                <a:ext cx="407227" cy="252304"/>
              </a:xfrm>
              <a:custGeom>
                <a:avLst/>
                <a:gdLst/>
                <a:ahLst/>
                <a:cxnLst/>
                <a:rect l="l" t="t" r="r" b="b"/>
                <a:pathLst>
                  <a:path w="407" h="253" extrusionOk="0">
                    <a:moveTo>
                      <a:pt x="8" y="221"/>
                    </a:moveTo>
                    <a:lnTo>
                      <a:pt x="8" y="221"/>
                    </a:lnTo>
                    <a:cubicBezTo>
                      <a:pt x="25" y="252"/>
                      <a:pt x="70" y="235"/>
                      <a:pt x="97" y="228"/>
                    </a:cubicBezTo>
                    <a:lnTo>
                      <a:pt x="97" y="228"/>
                    </a:lnTo>
                    <a:cubicBezTo>
                      <a:pt x="134" y="219"/>
                      <a:pt x="170" y="206"/>
                      <a:pt x="205" y="188"/>
                    </a:cubicBezTo>
                    <a:lnTo>
                      <a:pt x="205" y="188"/>
                    </a:lnTo>
                    <a:cubicBezTo>
                      <a:pt x="276" y="156"/>
                      <a:pt x="341" y="109"/>
                      <a:pt x="389" y="48"/>
                    </a:cubicBezTo>
                    <a:lnTo>
                      <a:pt x="389" y="48"/>
                    </a:lnTo>
                    <a:cubicBezTo>
                      <a:pt x="406" y="27"/>
                      <a:pt x="380" y="0"/>
                      <a:pt x="360" y="19"/>
                    </a:cubicBezTo>
                    <a:lnTo>
                      <a:pt x="360" y="19"/>
                    </a:lnTo>
                    <a:cubicBezTo>
                      <a:pt x="312" y="65"/>
                      <a:pt x="261" y="108"/>
                      <a:pt x="204" y="140"/>
                    </a:cubicBezTo>
                    <a:lnTo>
                      <a:pt x="204" y="140"/>
                    </a:lnTo>
                    <a:cubicBezTo>
                      <a:pt x="175" y="157"/>
                      <a:pt x="146" y="171"/>
                      <a:pt x="116" y="181"/>
                    </a:cubicBezTo>
                    <a:lnTo>
                      <a:pt x="116" y="181"/>
                    </a:lnTo>
                    <a:cubicBezTo>
                      <a:pt x="100" y="187"/>
                      <a:pt x="84" y="193"/>
                      <a:pt x="68" y="198"/>
                    </a:cubicBezTo>
                    <a:lnTo>
                      <a:pt x="68" y="198"/>
                    </a:lnTo>
                    <a:cubicBezTo>
                      <a:pt x="59" y="199"/>
                      <a:pt x="52" y="201"/>
                      <a:pt x="46" y="202"/>
                    </a:cubicBezTo>
                    <a:lnTo>
                      <a:pt x="46" y="202"/>
                    </a:lnTo>
                    <a:cubicBezTo>
                      <a:pt x="42" y="204"/>
                      <a:pt x="37" y="204"/>
                      <a:pt x="34" y="205"/>
                    </a:cubicBezTo>
                    <a:lnTo>
                      <a:pt x="34" y="205"/>
                    </a:lnTo>
                    <a:cubicBezTo>
                      <a:pt x="28" y="207"/>
                      <a:pt x="28" y="202"/>
                      <a:pt x="31" y="207"/>
                    </a:cubicBezTo>
                    <a:lnTo>
                      <a:pt x="31" y="207"/>
                    </a:lnTo>
                    <a:cubicBezTo>
                      <a:pt x="22" y="193"/>
                      <a:pt x="0" y="206"/>
                      <a:pt x="8" y="221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" name="Google Shape;183;p22"/>
              <p:cNvSpPr/>
              <p:nvPr/>
            </p:nvSpPr>
            <p:spPr>
              <a:xfrm>
                <a:off x="1385447" y="234607"/>
                <a:ext cx="243449" cy="216892"/>
              </a:xfrm>
              <a:custGeom>
                <a:avLst/>
                <a:gdLst/>
                <a:ahLst/>
                <a:cxnLst/>
                <a:rect l="l" t="t" r="r" b="b"/>
                <a:pathLst>
                  <a:path w="241" h="217" extrusionOk="0">
                    <a:moveTo>
                      <a:pt x="33" y="204"/>
                    </a:moveTo>
                    <a:lnTo>
                      <a:pt x="33" y="204"/>
                    </a:lnTo>
                    <a:cubicBezTo>
                      <a:pt x="43" y="198"/>
                      <a:pt x="53" y="195"/>
                      <a:pt x="64" y="190"/>
                    </a:cubicBezTo>
                    <a:lnTo>
                      <a:pt x="64" y="190"/>
                    </a:lnTo>
                    <a:cubicBezTo>
                      <a:pt x="73" y="185"/>
                      <a:pt x="83" y="181"/>
                      <a:pt x="92" y="175"/>
                    </a:cubicBezTo>
                    <a:lnTo>
                      <a:pt x="92" y="175"/>
                    </a:lnTo>
                    <a:cubicBezTo>
                      <a:pt x="112" y="163"/>
                      <a:pt x="131" y="150"/>
                      <a:pt x="148" y="135"/>
                    </a:cubicBezTo>
                    <a:lnTo>
                      <a:pt x="148" y="135"/>
                    </a:lnTo>
                    <a:cubicBezTo>
                      <a:pt x="183" y="106"/>
                      <a:pt x="211" y="71"/>
                      <a:pt x="234" y="33"/>
                    </a:cubicBezTo>
                    <a:lnTo>
                      <a:pt x="234" y="33"/>
                    </a:lnTo>
                    <a:cubicBezTo>
                      <a:pt x="240" y="23"/>
                      <a:pt x="237" y="11"/>
                      <a:pt x="228" y="6"/>
                    </a:cubicBezTo>
                    <a:lnTo>
                      <a:pt x="228" y="6"/>
                    </a:lnTo>
                    <a:cubicBezTo>
                      <a:pt x="217" y="0"/>
                      <a:pt x="207" y="4"/>
                      <a:pt x="200" y="13"/>
                    </a:cubicBezTo>
                    <a:lnTo>
                      <a:pt x="200" y="13"/>
                    </a:lnTo>
                    <a:cubicBezTo>
                      <a:pt x="176" y="47"/>
                      <a:pt x="148" y="77"/>
                      <a:pt x="119" y="104"/>
                    </a:cubicBezTo>
                    <a:lnTo>
                      <a:pt x="119" y="104"/>
                    </a:lnTo>
                    <a:cubicBezTo>
                      <a:pt x="104" y="118"/>
                      <a:pt x="89" y="130"/>
                      <a:pt x="72" y="142"/>
                    </a:cubicBezTo>
                    <a:lnTo>
                      <a:pt x="72" y="142"/>
                    </a:lnTo>
                    <a:cubicBezTo>
                      <a:pt x="64" y="148"/>
                      <a:pt x="56" y="154"/>
                      <a:pt x="48" y="160"/>
                    </a:cubicBezTo>
                    <a:lnTo>
                      <a:pt x="48" y="160"/>
                    </a:lnTo>
                    <a:cubicBezTo>
                      <a:pt x="40" y="166"/>
                      <a:pt x="30" y="173"/>
                      <a:pt x="21" y="176"/>
                    </a:cubicBezTo>
                    <a:lnTo>
                      <a:pt x="21" y="176"/>
                    </a:lnTo>
                    <a:cubicBezTo>
                      <a:pt x="0" y="183"/>
                      <a:pt x="14" y="216"/>
                      <a:pt x="33" y="204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" name="Google Shape;184;p22"/>
              <p:cNvSpPr/>
              <p:nvPr/>
            </p:nvSpPr>
            <p:spPr>
              <a:xfrm>
                <a:off x="-12" y="6"/>
                <a:ext cx="1049050" cy="5143501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5125" extrusionOk="0">
                    <a:moveTo>
                      <a:pt x="250" y="5124"/>
                    </a:moveTo>
                    <a:lnTo>
                      <a:pt x="1046" y="0"/>
                    </a:lnTo>
                    <a:lnTo>
                      <a:pt x="468" y="0"/>
                    </a:lnTo>
                    <a:lnTo>
                      <a:pt x="0" y="1419"/>
                    </a:lnTo>
                    <a:lnTo>
                      <a:pt x="0" y="5124"/>
                    </a:lnTo>
                    <a:lnTo>
                      <a:pt x="250" y="5124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" name="Google Shape;185;p22"/>
              <p:cNvSpPr/>
              <p:nvPr/>
            </p:nvSpPr>
            <p:spPr>
              <a:xfrm>
                <a:off x="748048" y="6"/>
                <a:ext cx="1912197" cy="1522687"/>
              </a:xfrm>
              <a:custGeom>
                <a:avLst/>
                <a:gdLst/>
                <a:ahLst/>
                <a:cxnLst/>
                <a:rect l="l" t="t" r="r" b="b"/>
                <a:pathLst>
                  <a:path w="1907" h="1518" extrusionOk="0">
                    <a:moveTo>
                      <a:pt x="0" y="1517"/>
                    </a:moveTo>
                    <a:lnTo>
                      <a:pt x="0" y="1517"/>
                    </a:lnTo>
                    <a:cubicBezTo>
                      <a:pt x="0" y="1517"/>
                      <a:pt x="1361" y="871"/>
                      <a:pt x="1906" y="0"/>
                    </a:cubicBezTo>
                    <a:lnTo>
                      <a:pt x="1719" y="0"/>
                    </a:lnTo>
                    <a:lnTo>
                      <a:pt x="1719" y="0"/>
                    </a:lnTo>
                    <a:cubicBezTo>
                      <a:pt x="1719" y="0"/>
                      <a:pt x="743" y="1025"/>
                      <a:pt x="0" y="1046"/>
                    </a:cubicBezTo>
                    <a:lnTo>
                      <a:pt x="0" y="1517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" name="Google Shape;186;p22"/>
              <p:cNvSpPr/>
              <p:nvPr/>
            </p:nvSpPr>
            <p:spPr>
              <a:xfrm>
                <a:off x="1792674" y="6"/>
                <a:ext cx="1602358" cy="885279"/>
              </a:xfrm>
              <a:custGeom>
                <a:avLst/>
                <a:gdLst/>
                <a:ahLst/>
                <a:cxnLst/>
                <a:rect l="l" t="t" r="r" b="b"/>
                <a:pathLst>
                  <a:path w="1597" h="881" extrusionOk="0">
                    <a:moveTo>
                      <a:pt x="420" y="529"/>
                    </a:moveTo>
                    <a:lnTo>
                      <a:pt x="420" y="529"/>
                    </a:lnTo>
                    <a:cubicBezTo>
                      <a:pt x="420" y="529"/>
                      <a:pt x="1023" y="403"/>
                      <a:pt x="1443" y="0"/>
                    </a:cubicBezTo>
                    <a:lnTo>
                      <a:pt x="1596" y="0"/>
                    </a:lnTo>
                    <a:lnTo>
                      <a:pt x="1596" y="0"/>
                    </a:lnTo>
                    <a:cubicBezTo>
                      <a:pt x="1596" y="0"/>
                      <a:pt x="1072" y="613"/>
                      <a:pt x="0" y="880"/>
                    </a:cubicBezTo>
                    <a:lnTo>
                      <a:pt x="420" y="529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" name="Google Shape;187;p22"/>
              <p:cNvSpPr/>
              <p:nvPr/>
            </p:nvSpPr>
            <p:spPr>
              <a:xfrm>
                <a:off x="659520" y="885288"/>
                <a:ext cx="225743" cy="894138"/>
              </a:xfrm>
              <a:custGeom>
                <a:avLst/>
                <a:gdLst/>
                <a:ahLst/>
                <a:cxnLst/>
                <a:rect l="l" t="t" r="r" b="b"/>
                <a:pathLst>
                  <a:path w="227" h="889" extrusionOk="0">
                    <a:moveTo>
                      <a:pt x="201" y="12"/>
                    </a:moveTo>
                    <a:lnTo>
                      <a:pt x="201" y="12"/>
                    </a:lnTo>
                    <a:cubicBezTo>
                      <a:pt x="121" y="101"/>
                      <a:pt x="65" y="208"/>
                      <a:pt x="36" y="324"/>
                    </a:cubicBezTo>
                    <a:lnTo>
                      <a:pt x="36" y="324"/>
                    </a:lnTo>
                    <a:cubicBezTo>
                      <a:pt x="5" y="439"/>
                      <a:pt x="0" y="559"/>
                      <a:pt x="12" y="677"/>
                    </a:cubicBezTo>
                    <a:lnTo>
                      <a:pt x="12" y="677"/>
                    </a:lnTo>
                    <a:cubicBezTo>
                      <a:pt x="19" y="744"/>
                      <a:pt x="30" y="809"/>
                      <a:pt x="48" y="874"/>
                    </a:cubicBezTo>
                    <a:lnTo>
                      <a:pt x="48" y="874"/>
                    </a:lnTo>
                    <a:cubicBezTo>
                      <a:pt x="51" y="888"/>
                      <a:pt x="73" y="883"/>
                      <a:pt x="70" y="868"/>
                    </a:cubicBezTo>
                    <a:lnTo>
                      <a:pt x="70" y="868"/>
                    </a:lnTo>
                    <a:cubicBezTo>
                      <a:pt x="40" y="756"/>
                      <a:pt x="25" y="640"/>
                      <a:pt x="30" y="524"/>
                    </a:cubicBezTo>
                    <a:lnTo>
                      <a:pt x="30" y="524"/>
                    </a:lnTo>
                    <a:cubicBezTo>
                      <a:pt x="35" y="410"/>
                      <a:pt x="58" y="296"/>
                      <a:pt x="107" y="191"/>
                    </a:cubicBezTo>
                    <a:lnTo>
                      <a:pt x="107" y="191"/>
                    </a:lnTo>
                    <a:cubicBezTo>
                      <a:pt x="136" y="132"/>
                      <a:pt x="173" y="77"/>
                      <a:pt x="217" y="28"/>
                    </a:cubicBezTo>
                    <a:lnTo>
                      <a:pt x="217" y="28"/>
                    </a:lnTo>
                    <a:cubicBezTo>
                      <a:pt x="226" y="17"/>
                      <a:pt x="210" y="0"/>
                      <a:pt x="201" y="12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" name="Google Shape;188;p22"/>
              <p:cNvSpPr/>
              <p:nvPr/>
            </p:nvSpPr>
            <p:spPr>
              <a:xfrm>
                <a:off x="327540" y="535603"/>
                <a:ext cx="615264" cy="2058282"/>
              </a:xfrm>
              <a:custGeom>
                <a:avLst/>
                <a:gdLst/>
                <a:ahLst/>
                <a:cxnLst/>
                <a:rect l="l" t="t" r="r" b="b"/>
                <a:pathLst>
                  <a:path w="615" h="2049" extrusionOk="0">
                    <a:moveTo>
                      <a:pt x="591" y="9"/>
                    </a:moveTo>
                    <a:lnTo>
                      <a:pt x="591" y="9"/>
                    </a:lnTo>
                    <a:cubicBezTo>
                      <a:pt x="472" y="82"/>
                      <a:pt x="371" y="180"/>
                      <a:pt x="289" y="293"/>
                    </a:cubicBezTo>
                    <a:lnTo>
                      <a:pt x="289" y="293"/>
                    </a:lnTo>
                    <a:cubicBezTo>
                      <a:pt x="206" y="409"/>
                      <a:pt x="144" y="537"/>
                      <a:pt x="99" y="670"/>
                    </a:cubicBezTo>
                    <a:lnTo>
                      <a:pt x="99" y="670"/>
                    </a:lnTo>
                    <a:cubicBezTo>
                      <a:pt x="75" y="741"/>
                      <a:pt x="58" y="816"/>
                      <a:pt x="44" y="889"/>
                    </a:cubicBezTo>
                    <a:lnTo>
                      <a:pt x="44" y="889"/>
                    </a:lnTo>
                    <a:cubicBezTo>
                      <a:pt x="29" y="964"/>
                      <a:pt x="19" y="1040"/>
                      <a:pt x="13" y="1116"/>
                    </a:cubicBezTo>
                    <a:lnTo>
                      <a:pt x="13" y="1116"/>
                    </a:lnTo>
                    <a:cubicBezTo>
                      <a:pt x="0" y="1266"/>
                      <a:pt x="4" y="1419"/>
                      <a:pt x="32" y="1567"/>
                    </a:cubicBezTo>
                    <a:lnTo>
                      <a:pt x="32" y="1567"/>
                    </a:lnTo>
                    <a:cubicBezTo>
                      <a:pt x="60" y="1715"/>
                      <a:pt x="112" y="1859"/>
                      <a:pt x="190" y="1987"/>
                    </a:cubicBezTo>
                    <a:lnTo>
                      <a:pt x="190" y="1987"/>
                    </a:lnTo>
                    <a:cubicBezTo>
                      <a:pt x="199" y="2004"/>
                      <a:pt x="210" y="2020"/>
                      <a:pt x="220" y="2036"/>
                    </a:cubicBezTo>
                    <a:lnTo>
                      <a:pt x="220" y="2036"/>
                    </a:lnTo>
                    <a:cubicBezTo>
                      <a:pt x="229" y="2048"/>
                      <a:pt x="248" y="2036"/>
                      <a:pt x="240" y="2025"/>
                    </a:cubicBezTo>
                    <a:lnTo>
                      <a:pt x="240" y="2025"/>
                    </a:lnTo>
                    <a:cubicBezTo>
                      <a:pt x="157" y="1900"/>
                      <a:pt x="99" y="1761"/>
                      <a:pt x="65" y="1616"/>
                    </a:cubicBezTo>
                    <a:lnTo>
                      <a:pt x="65" y="1616"/>
                    </a:lnTo>
                    <a:cubicBezTo>
                      <a:pt x="32" y="1471"/>
                      <a:pt x="23" y="1322"/>
                      <a:pt x="31" y="1175"/>
                    </a:cubicBezTo>
                    <a:lnTo>
                      <a:pt x="31" y="1175"/>
                    </a:lnTo>
                    <a:cubicBezTo>
                      <a:pt x="35" y="1099"/>
                      <a:pt x="43" y="1025"/>
                      <a:pt x="55" y="950"/>
                    </a:cubicBezTo>
                    <a:lnTo>
                      <a:pt x="55" y="950"/>
                    </a:lnTo>
                    <a:cubicBezTo>
                      <a:pt x="69" y="877"/>
                      <a:pt x="83" y="802"/>
                      <a:pt x="103" y="731"/>
                    </a:cubicBezTo>
                    <a:lnTo>
                      <a:pt x="103" y="731"/>
                    </a:lnTo>
                    <a:cubicBezTo>
                      <a:pt x="143" y="597"/>
                      <a:pt x="200" y="467"/>
                      <a:pt x="278" y="350"/>
                    </a:cubicBezTo>
                    <a:lnTo>
                      <a:pt x="278" y="350"/>
                    </a:lnTo>
                    <a:cubicBezTo>
                      <a:pt x="352" y="236"/>
                      <a:pt x="446" y="135"/>
                      <a:pt x="560" y="56"/>
                    </a:cubicBezTo>
                    <a:lnTo>
                      <a:pt x="560" y="56"/>
                    </a:lnTo>
                    <a:cubicBezTo>
                      <a:pt x="574" y="46"/>
                      <a:pt x="588" y="37"/>
                      <a:pt x="603" y="28"/>
                    </a:cubicBezTo>
                    <a:lnTo>
                      <a:pt x="603" y="28"/>
                    </a:lnTo>
                    <a:cubicBezTo>
                      <a:pt x="614" y="20"/>
                      <a:pt x="603" y="0"/>
                      <a:pt x="591" y="9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" name="Google Shape;189;p22"/>
              <p:cNvSpPr/>
              <p:nvPr/>
            </p:nvSpPr>
            <p:spPr>
              <a:xfrm>
                <a:off x="17694" y="2841761"/>
                <a:ext cx="318700" cy="1217264"/>
              </a:xfrm>
              <a:custGeom>
                <a:avLst/>
                <a:gdLst/>
                <a:ahLst/>
                <a:cxnLst/>
                <a:rect l="l" t="t" r="r" b="b"/>
                <a:pathLst>
                  <a:path w="319" h="1211" extrusionOk="0">
                    <a:moveTo>
                      <a:pt x="73" y="31"/>
                    </a:moveTo>
                    <a:lnTo>
                      <a:pt x="73" y="31"/>
                    </a:lnTo>
                    <a:cubicBezTo>
                      <a:pt x="109" y="28"/>
                      <a:pt x="145" y="35"/>
                      <a:pt x="175" y="52"/>
                    </a:cubicBezTo>
                    <a:lnTo>
                      <a:pt x="175" y="52"/>
                    </a:lnTo>
                    <a:cubicBezTo>
                      <a:pt x="207" y="70"/>
                      <a:pt x="231" y="97"/>
                      <a:pt x="250" y="126"/>
                    </a:cubicBezTo>
                    <a:lnTo>
                      <a:pt x="250" y="126"/>
                    </a:lnTo>
                    <a:cubicBezTo>
                      <a:pt x="268" y="156"/>
                      <a:pt x="282" y="190"/>
                      <a:pt x="288" y="226"/>
                    </a:cubicBezTo>
                    <a:lnTo>
                      <a:pt x="288" y="226"/>
                    </a:lnTo>
                    <a:cubicBezTo>
                      <a:pt x="292" y="247"/>
                      <a:pt x="293" y="269"/>
                      <a:pt x="293" y="290"/>
                    </a:cubicBezTo>
                    <a:lnTo>
                      <a:pt x="293" y="290"/>
                    </a:lnTo>
                    <a:cubicBezTo>
                      <a:pt x="294" y="314"/>
                      <a:pt x="294" y="337"/>
                      <a:pt x="293" y="360"/>
                    </a:cubicBezTo>
                    <a:lnTo>
                      <a:pt x="293" y="360"/>
                    </a:lnTo>
                    <a:cubicBezTo>
                      <a:pt x="287" y="550"/>
                      <a:pt x="231" y="735"/>
                      <a:pt x="154" y="907"/>
                    </a:cubicBezTo>
                    <a:lnTo>
                      <a:pt x="154" y="907"/>
                    </a:lnTo>
                    <a:cubicBezTo>
                      <a:pt x="111" y="1003"/>
                      <a:pt x="61" y="1096"/>
                      <a:pt x="7" y="1186"/>
                    </a:cubicBezTo>
                    <a:lnTo>
                      <a:pt x="7" y="1186"/>
                    </a:lnTo>
                    <a:cubicBezTo>
                      <a:pt x="0" y="1199"/>
                      <a:pt x="19" y="1210"/>
                      <a:pt x="27" y="1198"/>
                    </a:cubicBezTo>
                    <a:lnTo>
                      <a:pt x="27" y="1198"/>
                    </a:lnTo>
                    <a:cubicBezTo>
                      <a:pt x="126" y="1030"/>
                      <a:pt x="214" y="854"/>
                      <a:pt x="267" y="666"/>
                    </a:cubicBezTo>
                    <a:lnTo>
                      <a:pt x="267" y="666"/>
                    </a:lnTo>
                    <a:cubicBezTo>
                      <a:pt x="294" y="571"/>
                      <a:pt x="312" y="475"/>
                      <a:pt x="315" y="377"/>
                    </a:cubicBezTo>
                    <a:lnTo>
                      <a:pt x="315" y="377"/>
                    </a:lnTo>
                    <a:cubicBezTo>
                      <a:pt x="317" y="329"/>
                      <a:pt x="318" y="280"/>
                      <a:pt x="312" y="232"/>
                    </a:cubicBezTo>
                    <a:lnTo>
                      <a:pt x="312" y="232"/>
                    </a:lnTo>
                    <a:cubicBezTo>
                      <a:pt x="307" y="196"/>
                      <a:pt x="294" y="159"/>
                      <a:pt x="277" y="128"/>
                    </a:cubicBezTo>
                    <a:lnTo>
                      <a:pt x="277" y="128"/>
                    </a:lnTo>
                    <a:cubicBezTo>
                      <a:pt x="236" y="54"/>
                      <a:pt x="160" y="0"/>
                      <a:pt x="73" y="9"/>
                    </a:cubicBezTo>
                    <a:lnTo>
                      <a:pt x="73" y="9"/>
                    </a:lnTo>
                    <a:cubicBezTo>
                      <a:pt x="58" y="10"/>
                      <a:pt x="58" y="32"/>
                      <a:pt x="73" y="31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" name="Google Shape;190;p22"/>
              <p:cNvSpPr/>
              <p:nvPr/>
            </p:nvSpPr>
            <p:spPr>
              <a:xfrm>
                <a:off x="35399" y="4120995"/>
                <a:ext cx="371817" cy="486905"/>
              </a:xfrm>
              <a:custGeom>
                <a:avLst/>
                <a:gdLst/>
                <a:ahLst/>
                <a:cxnLst/>
                <a:rect l="l" t="t" r="r" b="b"/>
                <a:pathLst>
                  <a:path w="369" h="487" extrusionOk="0">
                    <a:moveTo>
                      <a:pt x="341" y="13"/>
                    </a:moveTo>
                    <a:lnTo>
                      <a:pt x="341" y="13"/>
                    </a:lnTo>
                    <a:cubicBezTo>
                      <a:pt x="269" y="139"/>
                      <a:pt x="185" y="258"/>
                      <a:pt x="92" y="369"/>
                    </a:cubicBezTo>
                    <a:lnTo>
                      <a:pt x="92" y="369"/>
                    </a:lnTo>
                    <a:cubicBezTo>
                      <a:pt x="65" y="400"/>
                      <a:pt x="38" y="430"/>
                      <a:pt x="10" y="460"/>
                    </a:cubicBezTo>
                    <a:lnTo>
                      <a:pt x="10" y="460"/>
                    </a:lnTo>
                    <a:cubicBezTo>
                      <a:pt x="0" y="471"/>
                      <a:pt x="17" y="486"/>
                      <a:pt x="26" y="476"/>
                    </a:cubicBezTo>
                    <a:lnTo>
                      <a:pt x="26" y="476"/>
                    </a:lnTo>
                    <a:cubicBezTo>
                      <a:pt x="126" y="369"/>
                      <a:pt x="217" y="254"/>
                      <a:pt x="296" y="132"/>
                    </a:cubicBezTo>
                    <a:lnTo>
                      <a:pt x="296" y="132"/>
                    </a:lnTo>
                    <a:cubicBezTo>
                      <a:pt x="318" y="96"/>
                      <a:pt x="340" y="61"/>
                      <a:pt x="361" y="24"/>
                    </a:cubicBezTo>
                    <a:lnTo>
                      <a:pt x="361" y="24"/>
                    </a:lnTo>
                    <a:cubicBezTo>
                      <a:pt x="368" y="12"/>
                      <a:pt x="348" y="0"/>
                      <a:pt x="341" y="13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" name="Google Shape;191;p22"/>
              <p:cNvSpPr/>
              <p:nvPr/>
            </p:nvSpPr>
            <p:spPr>
              <a:xfrm>
                <a:off x="66385" y="2531912"/>
                <a:ext cx="517885" cy="504609"/>
              </a:xfrm>
              <a:custGeom>
                <a:avLst/>
                <a:gdLst/>
                <a:ahLst/>
                <a:cxnLst/>
                <a:rect l="l" t="t" r="r" b="b"/>
                <a:pathLst>
                  <a:path w="515" h="502" extrusionOk="0">
                    <a:moveTo>
                      <a:pt x="14" y="29"/>
                    </a:moveTo>
                    <a:lnTo>
                      <a:pt x="14" y="29"/>
                    </a:lnTo>
                    <a:cubicBezTo>
                      <a:pt x="110" y="20"/>
                      <a:pt x="202" y="48"/>
                      <a:pt x="276" y="109"/>
                    </a:cubicBezTo>
                    <a:lnTo>
                      <a:pt x="276" y="109"/>
                    </a:lnTo>
                    <a:cubicBezTo>
                      <a:pt x="348" y="170"/>
                      <a:pt x="399" y="250"/>
                      <a:pt x="436" y="337"/>
                    </a:cubicBezTo>
                    <a:lnTo>
                      <a:pt x="436" y="337"/>
                    </a:lnTo>
                    <a:cubicBezTo>
                      <a:pt x="458" y="385"/>
                      <a:pt x="475" y="436"/>
                      <a:pt x="488" y="487"/>
                    </a:cubicBezTo>
                    <a:lnTo>
                      <a:pt x="488" y="487"/>
                    </a:lnTo>
                    <a:cubicBezTo>
                      <a:pt x="492" y="501"/>
                      <a:pt x="514" y="495"/>
                      <a:pt x="510" y="481"/>
                    </a:cubicBezTo>
                    <a:lnTo>
                      <a:pt x="510" y="481"/>
                    </a:lnTo>
                    <a:cubicBezTo>
                      <a:pt x="487" y="386"/>
                      <a:pt x="449" y="293"/>
                      <a:pt x="395" y="210"/>
                    </a:cubicBezTo>
                    <a:lnTo>
                      <a:pt x="395" y="210"/>
                    </a:lnTo>
                    <a:cubicBezTo>
                      <a:pt x="342" y="131"/>
                      <a:pt x="271" y="63"/>
                      <a:pt x="181" y="29"/>
                    </a:cubicBezTo>
                    <a:lnTo>
                      <a:pt x="181" y="29"/>
                    </a:lnTo>
                    <a:cubicBezTo>
                      <a:pt x="128" y="8"/>
                      <a:pt x="72" y="0"/>
                      <a:pt x="14" y="7"/>
                    </a:cubicBezTo>
                    <a:lnTo>
                      <a:pt x="14" y="7"/>
                    </a:lnTo>
                    <a:cubicBezTo>
                      <a:pt x="0" y="8"/>
                      <a:pt x="0" y="30"/>
                      <a:pt x="14" y="29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" name="Google Shape;192;p22"/>
              <p:cNvSpPr/>
              <p:nvPr/>
            </p:nvSpPr>
            <p:spPr>
              <a:xfrm>
                <a:off x="22122" y="1248253"/>
                <a:ext cx="146069" cy="1000373"/>
              </a:xfrm>
              <a:custGeom>
                <a:avLst/>
                <a:gdLst/>
                <a:ahLst/>
                <a:cxnLst/>
                <a:rect l="l" t="t" r="r" b="b"/>
                <a:pathLst>
                  <a:path w="146" h="998" extrusionOk="0">
                    <a:moveTo>
                      <a:pt x="27" y="985"/>
                    </a:moveTo>
                    <a:lnTo>
                      <a:pt x="27" y="985"/>
                    </a:lnTo>
                    <a:cubicBezTo>
                      <a:pt x="94" y="873"/>
                      <a:pt x="126" y="745"/>
                      <a:pt x="136" y="616"/>
                    </a:cubicBezTo>
                    <a:lnTo>
                      <a:pt x="136" y="616"/>
                    </a:lnTo>
                    <a:cubicBezTo>
                      <a:pt x="145" y="486"/>
                      <a:pt x="131" y="355"/>
                      <a:pt x="111" y="226"/>
                    </a:cubicBezTo>
                    <a:lnTo>
                      <a:pt x="111" y="226"/>
                    </a:lnTo>
                    <a:cubicBezTo>
                      <a:pt x="101" y="155"/>
                      <a:pt x="88" y="85"/>
                      <a:pt x="75" y="14"/>
                    </a:cubicBezTo>
                    <a:lnTo>
                      <a:pt x="75" y="14"/>
                    </a:lnTo>
                    <a:cubicBezTo>
                      <a:pt x="73" y="0"/>
                      <a:pt x="50" y="6"/>
                      <a:pt x="53" y="20"/>
                    </a:cubicBezTo>
                    <a:lnTo>
                      <a:pt x="53" y="20"/>
                    </a:lnTo>
                    <a:cubicBezTo>
                      <a:pt x="75" y="145"/>
                      <a:pt x="98" y="269"/>
                      <a:pt x="109" y="396"/>
                    </a:cubicBezTo>
                    <a:lnTo>
                      <a:pt x="109" y="396"/>
                    </a:lnTo>
                    <a:cubicBezTo>
                      <a:pt x="120" y="522"/>
                      <a:pt x="119" y="651"/>
                      <a:pt x="89" y="775"/>
                    </a:cubicBezTo>
                    <a:lnTo>
                      <a:pt x="89" y="775"/>
                    </a:lnTo>
                    <a:cubicBezTo>
                      <a:pt x="72" y="845"/>
                      <a:pt x="45" y="911"/>
                      <a:pt x="7" y="973"/>
                    </a:cubicBezTo>
                    <a:lnTo>
                      <a:pt x="7" y="973"/>
                    </a:lnTo>
                    <a:cubicBezTo>
                      <a:pt x="0" y="986"/>
                      <a:pt x="20" y="997"/>
                      <a:pt x="27" y="985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" name="Google Shape;193;p22"/>
              <p:cNvSpPr/>
              <p:nvPr/>
            </p:nvSpPr>
            <p:spPr>
              <a:xfrm>
                <a:off x="300982" y="92962"/>
                <a:ext cx="655102" cy="681668"/>
              </a:xfrm>
              <a:custGeom>
                <a:avLst/>
                <a:gdLst/>
                <a:ahLst/>
                <a:cxnLst/>
                <a:rect l="l" t="t" r="r" b="b"/>
                <a:pathLst>
                  <a:path w="654" h="680" extrusionOk="0">
                    <a:moveTo>
                      <a:pt x="23" y="671"/>
                    </a:moveTo>
                    <a:lnTo>
                      <a:pt x="23" y="671"/>
                    </a:lnTo>
                    <a:cubicBezTo>
                      <a:pt x="121" y="605"/>
                      <a:pt x="209" y="528"/>
                      <a:pt x="290" y="445"/>
                    </a:cubicBezTo>
                    <a:lnTo>
                      <a:pt x="290" y="445"/>
                    </a:lnTo>
                    <a:cubicBezTo>
                      <a:pt x="375" y="362"/>
                      <a:pt x="450" y="270"/>
                      <a:pt x="523" y="178"/>
                    </a:cubicBezTo>
                    <a:lnTo>
                      <a:pt x="523" y="178"/>
                    </a:lnTo>
                    <a:cubicBezTo>
                      <a:pt x="565" y="127"/>
                      <a:pt x="604" y="74"/>
                      <a:pt x="644" y="22"/>
                    </a:cubicBezTo>
                    <a:lnTo>
                      <a:pt x="644" y="22"/>
                    </a:lnTo>
                    <a:cubicBezTo>
                      <a:pt x="653" y="10"/>
                      <a:pt x="633" y="0"/>
                      <a:pt x="624" y="12"/>
                    </a:cubicBezTo>
                    <a:lnTo>
                      <a:pt x="624" y="12"/>
                    </a:lnTo>
                    <a:cubicBezTo>
                      <a:pt x="555" y="104"/>
                      <a:pt x="484" y="195"/>
                      <a:pt x="409" y="282"/>
                    </a:cubicBezTo>
                    <a:lnTo>
                      <a:pt x="409" y="282"/>
                    </a:lnTo>
                    <a:cubicBezTo>
                      <a:pt x="333" y="371"/>
                      <a:pt x="254" y="456"/>
                      <a:pt x="166" y="533"/>
                    </a:cubicBezTo>
                    <a:lnTo>
                      <a:pt x="166" y="533"/>
                    </a:lnTo>
                    <a:cubicBezTo>
                      <a:pt x="117" y="575"/>
                      <a:pt x="67" y="615"/>
                      <a:pt x="11" y="651"/>
                    </a:cubicBezTo>
                    <a:lnTo>
                      <a:pt x="11" y="651"/>
                    </a:lnTo>
                    <a:cubicBezTo>
                      <a:pt x="0" y="659"/>
                      <a:pt x="11" y="679"/>
                      <a:pt x="23" y="671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" name="Google Shape;194;p22"/>
              <p:cNvSpPr/>
              <p:nvPr/>
            </p:nvSpPr>
            <p:spPr>
              <a:xfrm>
                <a:off x="416068" y="70828"/>
                <a:ext cx="247877" cy="256731"/>
              </a:xfrm>
              <a:custGeom>
                <a:avLst/>
                <a:gdLst/>
                <a:ahLst/>
                <a:cxnLst/>
                <a:rect l="l" t="t" r="r" b="b"/>
                <a:pathLst>
                  <a:path w="247" h="257" extrusionOk="0">
                    <a:moveTo>
                      <a:pt x="27" y="247"/>
                    </a:moveTo>
                    <a:lnTo>
                      <a:pt x="27" y="247"/>
                    </a:lnTo>
                    <a:cubicBezTo>
                      <a:pt x="102" y="178"/>
                      <a:pt x="172" y="106"/>
                      <a:pt x="237" y="27"/>
                    </a:cubicBezTo>
                    <a:lnTo>
                      <a:pt x="237" y="27"/>
                    </a:lnTo>
                    <a:cubicBezTo>
                      <a:pt x="246" y="16"/>
                      <a:pt x="230" y="0"/>
                      <a:pt x="221" y="11"/>
                    </a:cubicBezTo>
                    <a:lnTo>
                      <a:pt x="221" y="11"/>
                    </a:lnTo>
                    <a:cubicBezTo>
                      <a:pt x="155" y="89"/>
                      <a:pt x="85" y="162"/>
                      <a:pt x="11" y="230"/>
                    </a:cubicBezTo>
                    <a:lnTo>
                      <a:pt x="11" y="230"/>
                    </a:lnTo>
                    <a:cubicBezTo>
                      <a:pt x="0" y="241"/>
                      <a:pt x="15" y="256"/>
                      <a:pt x="27" y="247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" name="Google Shape;195;p22"/>
              <p:cNvSpPr/>
              <p:nvPr/>
            </p:nvSpPr>
            <p:spPr>
              <a:xfrm>
                <a:off x="1075600" y="858729"/>
                <a:ext cx="601986" cy="464772"/>
              </a:xfrm>
              <a:custGeom>
                <a:avLst/>
                <a:gdLst/>
                <a:ahLst/>
                <a:cxnLst/>
                <a:rect l="l" t="t" r="r" b="b"/>
                <a:pathLst>
                  <a:path w="600" h="465" extrusionOk="0">
                    <a:moveTo>
                      <a:pt x="27" y="452"/>
                    </a:moveTo>
                    <a:lnTo>
                      <a:pt x="27" y="452"/>
                    </a:lnTo>
                    <a:cubicBezTo>
                      <a:pt x="76" y="371"/>
                      <a:pt x="132" y="294"/>
                      <a:pt x="198" y="226"/>
                    </a:cubicBezTo>
                    <a:lnTo>
                      <a:pt x="198" y="226"/>
                    </a:lnTo>
                    <a:cubicBezTo>
                      <a:pt x="265" y="160"/>
                      <a:pt x="342" y="104"/>
                      <a:pt x="428" y="66"/>
                    </a:cubicBezTo>
                    <a:lnTo>
                      <a:pt x="428" y="66"/>
                    </a:lnTo>
                    <a:cubicBezTo>
                      <a:pt x="478" y="45"/>
                      <a:pt x="531" y="30"/>
                      <a:pt x="585" y="24"/>
                    </a:cubicBezTo>
                    <a:lnTo>
                      <a:pt x="585" y="24"/>
                    </a:lnTo>
                    <a:cubicBezTo>
                      <a:pt x="599" y="22"/>
                      <a:pt x="599" y="0"/>
                      <a:pt x="585" y="1"/>
                    </a:cubicBezTo>
                    <a:lnTo>
                      <a:pt x="585" y="1"/>
                    </a:lnTo>
                    <a:cubicBezTo>
                      <a:pt x="487" y="13"/>
                      <a:pt x="395" y="49"/>
                      <a:pt x="313" y="102"/>
                    </a:cubicBezTo>
                    <a:lnTo>
                      <a:pt x="313" y="102"/>
                    </a:lnTo>
                    <a:cubicBezTo>
                      <a:pt x="231" y="158"/>
                      <a:pt x="161" y="228"/>
                      <a:pt x="100" y="304"/>
                    </a:cubicBezTo>
                    <a:lnTo>
                      <a:pt x="100" y="304"/>
                    </a:lnTo>
                    <a:cubicBezTo>
                      <a:pt x="67" y="348"/>
                      <a:pt x="36" y="393"/>
                      <a:pt x="8" y="441"/>
                    </a:cubicBezTo>
                    <a:lnTo>
                      <a:pt x="8" y="441"/>
                    </a:lnTo>
                    <a:cubicBezTo>
                      <a:pt x="0" y="454"/>
                      <a:pt x="20" y="464"/>
                      <a:pt x="27" y="452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" name="Google Shape;196;p22"/>
              <p:cNvSpPr/>
              <p:nvPr/>
            </p:nvSpPr>
            <p:spPr>
              <a:xfrm>
                <a:off x="1805951" y="48697"/>
                <a:ext cx="637398" cy="571005"/>
              </a:xfrm>
              <a:custGeom>
                <a:avLst/>
                <a:gdLst/>
                <a:ahLst/>
                <a:cxnLst/>
                <a:rect l="l" t="t" r="r" b="b"/>
                <a:pathLst>
                  <a:path w="634" h="568" extrusionOk="0">
                    <a:moveTo>
                      <a:pt x="24" y="561"/>
                    </a:moveTo>
                    <a:lnTo>
                      <a:pt x="24" y="561"/>
                    </a:lnTo>
                    <a:cubicBezTo>
                      <a:pt x="122" y="515"/>
                      <a:pt x="212" y="457"/>
                      <a:pt x="295" y="387"/>
                    </a:cubicBezTo>
                    <a:lnTo>
                      <a:pt x="295" y="387"/>
                    </a:lnTo>
                    <a:cubicBezTo>
                      <a:pt x="375" y="319"/>
                      <a:pt x="448" y="243"/>
                      <a:pt x="515" y="163"/>
                    </a:cubicBezTo>
                    <a:lnTo>
                      <a:pt x="515" y="163"/>
                    </a:lnTo>
                    <a:cubicBezTo>
                      <a:pt x="555" y="115"/>
                      <a:pt x="592" y="67"/>
                      <a:pt x="630" y="18"/>
                    </a:cubicBezTo>
                    <a:lnTo>
                      <a:pt x="630" y="18"/>
                    </a:lnTo>
                    <a:cubicBezTo>
                      <a:pt x="633" y="13"/>
                      <a:pt x="630" y="6"/>
                      <a:pt x="625" y="3"/>
                    </a:cubicBezTo>
                    <a:lnTo>
                      <a:pt x="625" y="3"/>
                    </a:lnTo>
                    <a:cubicBezTo>
                      <a:pt x="619" y="0"/>
                      <a:pt x="613" y="2"/>
                      <a:pt x="610" y="7"/>
                    </a:cubicBezTo>
                    <a:lnTo>
                      <a:pt x="610" y="7"/>
                    </a:lnTo>
                    <a:cubicBezTo>
                      <a:pt x="545" y="90"/>
                      <a:pt x="479" y="173"/>
                      <a:pt x="405" y="250"/>
                    </a:cubicBezTo>
                    <a:lnTo>
                      <a:pt x="405" y="250"/>
                    </a:lnTo>
                    <a:cubicBezTo>
                      <a:pt x="334" y="326"/>
                      <a:pt x="257" y="395"/>
                      <a:pt x="171" y="452"/>
                    </a:cubicBezTo>
                    <a:lnTo>
                      <a:pt x="171" y="452"/>
                    </a:lnTo>
                    <a:cubicBezTo>
                      <a:pt x="121" y="486"/>
                      <a:pt x="67" y="515"/>
                      <a:pt x="13" y="541"/>
                    </a:cubicBezTo>
                    <a:lnTo>
                      <a:pt x="13" y="541"/>
                    </a:lnTo>
                    <a:cubicBezTo>
                      <a:pt x="0" y="547"/>
                      <a:pt x="10" y="567"/>
                      <a:pt x="24" y="561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" name="Google Shape;197;p22"/>
              <p:cNvSpPr/>
              <p:nvPr/>
            </p:nvSpPr>
            <p:spPr>
              <a:xfrm>
                <a:off x="2288428" y="287724"/>
                <a:ext cx="690516" cy="402802"/>
              </a:xfrm>
              <a:custGeom>
                <a:avLst/>
                <a:gdLst/>
                <a:ahLst/>
                <a:cxnLst/>
                <a:rect l="l" t="t" r="r" b="b"/>
                <a:pathLst>
                  <a:path w="688" h="400" extrusionOk="0">
                    <a:moveTo>
                      <a:pt x="24" y="387"/>
                    </a:moveTo>
                    <a:lnTo>
                      <a:pt x="24" y="387"/>
                    </a:lnTo>
                    <a:cubicBezTo>
                      <a:pt x="153" y="238"/>
                      <a:pt x="330" y="141"/>
                      <a:pt x="514" y="74"/>
                    </a:cubicBezTo>
                    <a:lnTo>
                      <a:pt x="514" y="74"/>
                    </a:lnTo>
                    <a:cubicBezTo>
                      <a:pt x="567" y="56"/>
                      <a:pt x="619" y="40"/>
                      <a:pt x="673" y="25"/>
                    </a:cubicBezTo>
                    <a:lnTo>
                      <a:pt x="673" y="25"/>
                    </a:lnTo>
                    <a:cubicBezTo>
                      <a:pt x="687" y="22"/>
                      <a:pt x="681" y="0"/>
                      <a:pt x="667" y="3"/>
                    </a:cubicBezTo>
                    <a:lnTo>
                      <a:pt x="667" y="3"/>
                    </a:lnTo>
                    <a:cubicBezTo>
                      <a:pt x="570" y="30"/>
                      <a:pt x="476" y="61"/>
                      <a:pt x="384" y="102"/>
                    </a:cubicBezTo>
                    <a:lnTo>
                      <a:pt x="384" y="102"/>
                    </a:lnTo>
                    <a:cubicBezTo>
                      <a:pt x="295" y="143"/>
                      <a:pt x="209" y="192"/>
                      <a:pt x="130" y="254"/>
                    </a:cubicBezTo>
                    <a:lnTo>
                      <a:pt x="130" y="254"/>
                    </a:lnTo>
                    <a:cubicBezTo>
                      <a:pt x="86" y="289"/>
                      <a:pt x="45" y="329"/>
                      <a:pt x="9" y="371"/>
                    </a:cubicBezTo>
                    <a:lnTo>
                      <a:pt x="9" y="371"/>
                    </a:lnTo>
                    <a:cubicBezTo>
                      <a:pt x="0" y="382"/>
                      <a:pt x="15" y="399"/>
                      <a:pt x="24" y="387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8" name="Google Shape;198;p22"/>
            <p:cNvSpPr/>
            <p:nvPr/>
          </p:nvSpPr>
          <p:spPr>
            <a:xfrm flipH="1">
              <a:off x="4555187" y="-850"/>
              <a:ext cx="4585711" cy="1133156"/>
            </a:xfrm>
            <a:custGeom>
              <a:avLst/>
              <a:gdLst/>
              <a:ahLst/>
              <a:cxnLst/>
              <a:rect l="l" t="t" r="r" b="b"/>
              <a:pathLst>
                <a:path w="4569" h="1127" extrusionOk="0">
                  <a:moveTo>
                    <a:pt x="0" y="538"/>
                  </a:moveTo>
                  <a:lnTo>
                    <a:pt x="0" y="538"/>
                  </a:lnTo>
                  <a:cubicBezTo>
                    <a:pt x="0" y="538"/>
                    <a:pt x="523" y="953"/>
                    <a:pt x="1291" y="1007"/>
                  </a:cubicBezTo>
                  <a:lnTo>
                    <a:pt x="1291" y="1007"/>
                  </a:lnTo>
                  <a:cubicBezTo>
                    <a:pt x="2975" y="1126"/>
                    <a:pt x="3872" y="491"/>
                    <a:pt x="4568" y="440"/>
                  </a:cubicBezTo>
                  <a:lnTo>
                    <a:pt x="4568" y="0"/>
                  </a:lnTo>
                  <a:lnTo>
                    <a:pt x="1" y="0"/>
                  </a:lnTo>
                  <a:lnTo>
                    <a:pt x="0" y="538"/>
                  </a:ln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0784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348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2" r:id="rId6"/>
    <p:sldLayoutId id="2147483718" r:id="rId7"/>
    <p:sldLayoutId id="2147483719" r:id="rId8"/>
    <p:sldLayoutId id="2147483720" r:id="rId9"/>
    <p:sldLayoutId id="2147483721" r:id="rId10"/>
    <p:sldLayoutId id="214748372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719333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ranth"/>
              <a:buNone/>
              <a:defRPr sz="3000" b="1">
                <a:solidFill>
                  <a:schemeClr val="dk1"/>
                </a:solidFill>
                <a:latin typeface="Amaranth"/>
                <a:ea typeface="Amaranth"/>
                <a:cs typeface="Amaranth"/>
                <a:sym typeface="Amarant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maranth"/>
              <a:buNone/>
              <a:defRPr sz="3500" b="1">
                <a:solidFill>
                  <a:schemeClr val="dk1"/>
                </a:solidFill>
                <a:latin typeface="Amaranth"/>
                <a:ea typeface="Amaranth"/>
                <a:cs typeface="Amaranth"/>
                <a:sym typeface="Amaranth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maranth"/>
              <a:buNone/>
              <a:defRPr sz="3500" b="1">
                <a:solidFill>
                  <a:schemeClr val="dk1"/>
                </a:solidFill>
                <a:latin typeface="Amaranth"/>
                <a:ea typeface="Amaranth"/>
                <a:cs typeface="Amaranth"/>
                <a:sym typeface="Amaranth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maranth"/>
              <a:buNone/>
              <a:defRPr sz="3500" b="1">
                <a:solidFill>
                  <a:schemeClr val="dk1"/>
                </a:solidFill>
                <a:latin typeface="Amaranth"/>
                <a:ea typeface="Amaranth"/>
                <a:cs typeface="Amaranth"/>
                <a:sym typeface="Amaranth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maranth"/>
              <a:buNone/>
              <a:defRPr sz="3500" b="1">
                <a:solidFill>
                  <a:schemeClr val="dk1"/>
                </a:solidFill>
                <a:latin typeface="Amaranth"/>
                <a:ea typeface="Amaranth"/>
                <a:cs typeface="Amaranth"/>
                <a:sym typeface="Amaranth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maranth"/>
              <a:buNone/>
              <a:defRPr sz="3500" b="1">
                <a:solidFill>
                  <a:schemeClr val="dk1"/>
                </a:solidFill>
                <a:latin typeface="Amaranth"/>
                <a:ea typeface="Amaranth"/>
                <a:cs typeface="Amaranth"/>
                <a:sym typeface="Amaranth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maranth"/>
              <a:buNone/>
              <a:defRPr sz="3500" b="1">
                <a:solidFill>
                  <a:schemeClr val="dk1"/>
                </a:solidFill>
                <a:latin typeface="Amaranth"/>
                <a:ea typeface="Amaranth"/>
                <a:cs typeface="Amaranth"/>
                <a:sym typeface="Amaranth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maranth"/>
              <a:buNone/>
              <a:defRPr sz="3500" b="1">
                <a:solidFill>
                  <a:schemeClr val="dk1"/>
                </a:solidFill>
                <a:latin typeface="Amaranth"/>
                <a:ea typeface="Amaranth"/>
                <a:cs typeface="Amaranth"/>
                <a:sym typeface="Amaranth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maranth"/>
              <a:buNone/>
              <a:defRPr sz="3500" b="1">
                <a:solidFill>
                  <a:schemeClr val="dk1"/>
                </a:solidFill>
                <a:latin typeface="Amaranth"/>
                <a:ea typeface="Amaranth"/>
                <a:cs typeface="Amaranth"/>
                <a:sym typeface="Amaranth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10290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●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○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■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●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○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■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●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○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■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390153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hyperlink" Target="https://parentbooster.org/videos/best-practices-booster-clubs" TargetMode="External"/><Relationship Id="rId7" Type="http://schemas.openxmlformats.org/officeDocument/2006/relationships/diagramColors" Target="../diagrams/colors5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iltexas.org/policy/guidelines-for-booster-clubs" TargetMode="External"/><Relationship Id="rId3" Type="http://schemas.openxmlformats.org/officeDocument/2006/relationships/hyperlink" Target="https://www.irs.gov/" TargetMode="External"/><Relationship Id="rId7" Type="http://schemas.openxmlformats.org/officeDocument/2006/relationships/hyperlink" Target="https://www.uiltexas.org/" TargetMode="External"/><Relationship Id="rId2" Type="http://schemas.openxmlformats.org/officeDocument/2006/relationships/hyperlink" Target="https://www.sos.state.tx.us/corp/nonprofit_org.s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mptroller.texas.gov/taxes/exempt/" TargetMode="External"/><Relationship Id="rId5" Type="http://schemas.openxmlformats.org/officeDocument/2006/relationships/hyperlink" Target="https://comptroller.texas.gov/" TargetMode="External"/><Relationship Id="rId4" Type="http://schemas.openxmlformats.org/officeDocument/2006/relationships/hyperlink" Target="irs.gov/charities-non-profits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3800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D9768-7E61-A9CF-9D95-02886823C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19" y="731520"/>
            <a:ext cx="4395365" cy="1188720"/>
          </a:xfrm>
        </p:spPr>
        <p:txBody>
          <a:bodyPr anchor="ctr">
            <a:normAutofit/>
          </a:bodyPr>
          <a:lstStyle/>
          <a:p>
            <a:pPr algn="l"/>
            <a:r>
              <a:rPr sz="3800" b="1" dirty="0"/>
              <a:t>Training
Agenda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30352" y="2011680"/>
            <a:ext cx="2606040" cy="64008"/>
          </a:xfrm>
          <a:prstGeom prst="rect">
            <a:avLst/>
          </a:prstGeom>
          <a:solidFill>
            <a:srgbClr val="DA9A2B"/>
          </a:solidFill>
          <a:ln>
            <a:solidFill>
              <a:srgbClr val="DA9A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6382934" y="2341875"/>
            <a:ext cx="2644253" cy="2417799"/>
          </a:xfrm>
          <a:prstGeom prst="ellipse">
            <a:avLst/>
          </a:prstGeom>
          <a:solidFill>
            <a:srgbClr val="DA9A2B"/>
          </a:solidFill>
          <a:ln w="254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 dirty="0">
                <a:solidFill>
                  <a:srgbClr val="FFFFFF"/>
                </a:solidFill>
              </a:rPr>
              <a:t>Booster
Club
Training</a:t>
            </a:r>
          </a:p>
        </p:txBody>
      </p:sp>
      <p:sp>
        <p:nvSpPr>
          <p:cNvPr id="18" name="Oval 17"/>
          <p:cNvSpPr/>
          <p:nvPr/>
        </p:nvSpPr>
        <p:spPr>
          <a:xfrm>
            <a:off x="9960758" y="1731329"/>
            <a:ext cx="987552" cy="987552"/>
          </a:xfrm>
          <a:prstGeom prst="ellipse">
            <a:avLst/>
          </a:prstGeom>
          <a:solidFill>
            <a:srgbClr val="162E4B"/>
          </a:solidFill>
          <a:ln w="1778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2004" tIns="27432" rIns="32004" bIns="27432" rtlCol="0" anchor="ctr"/>
          <a:lstStyle/>
          <a:p>
            <a:pPr algn="ctr"/>
            <a:r>
              <a:rPr sz="1200" b="1" dirty="0">
                <a:solidFill>
                  <a:srgbClr val="DA9A2B"/>
                </a:solidFill>
              </a:rPr>
              <a:t>2</a:t>
            </a:r>
          </a:p>
          <a:p>
            <a:pPr algn="ctr">
              <a:spcBef>
                <a:spcPts val="0"/>
              </a:spcBef>
            </a:pPr>
            <a:r>
              <a:rPr lang="en-US" sz="700" b="1" dirty="0">
                <a:solidFill>
                  <a:srgbClr val="FFFFFF"/>
                </a:solidFill>
              </a:rPr>
              <a:t>District </a:t>
            </a:r>
            <a:r>
              <a:rPr sz="700" b="1" dirty="0">
                <a:solidFill>
                  <a:srgbClr val="FFFFFF"/>
                </a:solidFill>
              </a:rPr>
              <a:t>
</a:t>
            </a:r>
          </a:p>
        </p:txBody>
      </p:sp>
      <p:sp>
        <p:nvSpPr>
          <p:cNvPr id="19" name="Oval 18"/>
          <p:cNvSpPr/>
          <p:nvPr/>
        </p:nvSpPr>
        <p:spPr>
          <a:xfrm>
            <a:off x="7211284" y="5667328"/>
            <a:ext cx="987552" cy="987552"/>
          </a:xfrm>
          <a:prstGeom prst="ellipse">
            <a:avLst/>
          </a:prstGeom>
          <a:solidFill>
            <a:srgbClr val="215682"/>
          </a:solidFill>
          <a:ln w="1778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2004" tIns="27432" rIns="32004" bIns="27432" rtlCol="0" anchor="ctr"/>
          <a:lstStyle/>
          <a:p>
            <a:pPr algn="ctr"/>
            <a:r>
              <a:rPr lang="en-US" sz="1200" b="1" dirty="0">
                <a:solidFill>
                  <a:srgbClr val="DA9A2B"/>
                </a:solidFill>
              </a:rPr>
              <a:t>4</a:t>
            </a:r>
            <a:endParaRPr sz="1200" b="1" dirty="0">
              <a:solidFill>
                <a:srgbClr val="DA9A2B"/>
              </a:solidFill>
            </a:endParaRPr>
          </a:p>
          <a:p>
            <a:pPr algn="ctr">
              <a:spcBef>
                <a:spcPts val="0"/>
              </a:spcBef>
            </a:pPr>
            <a:r>
              <a:rPr lang="en-US" sz="700" b="1" dirty="0">
                <a:solidFill>
                  <a:srgbClr val="FFFFFF"/>
                </a:solidFill>
              </a:rPr>
              <a:t>UIL</a:t>
            </a:r>
            <a:endParaRPr sz="700" b="1" dirty="0">
              <a:solidFill>
                <a:srgbClr val="FFFFFF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4238329" y="4759674"/>
            <a:ext cx="987552" cy="987552"/>
          </a:xfrm>
          <a:prstGeom prst="ellipse">
            <a:avLst/>
          </a:prstGeom>
          <a:solidFill>
            <a:srgbClr val="215682"/>
          </a:solidFill>
          <a:ln w="1778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2004" tIns="27432" rIns="32004" bIns="27432" rtlCol="0" anchor="ctr"/>
          <a:lstStyle/>
          <a:p>
            <a:pPr algn="ctr"/>
            <a:r>
              <a:rPr lang="en-US" sz="1200" b="1" dirty="0">
                <a:solidFill>
                  <a:srgbClr val="DA9A2B"/>
                </a:solidFill>
              </a:rPr>
              <a:t>5</a:t>
            </a:r>
            <a:endParaRPr sz="1200" b="1" dirty="0">
              <a:solidFill>
                <a:srgbClr val="DA9A2B"/>
              </a:solidFill>
            </a:endParaRPr>
          </a:p>
          <a:p>
            <a:pPr algn="ctr">
              <a:spcBef>
                <a:spcPts val="0"/>
              </a:spcBef>
            </a:pPr>
            <a:r>
              <a:rPr sz="700" b="1" dirty="0">
                <a:solidFill>
                  <a:srgbClr val="FFFFFF"/>
                </a:solidFill>
              </a:rPr>
              <a:t>IRS
</a:t>
            </a:r>
          </a:p>
        </p:txBody>
      </p:sp>
      <p:sp>
        <p:nvSpPr>
          <p:cNvPr id="21" name="Oval 20"/>
          <p:cNvSpPr/>
          <p:nvPr/>
        </p:nvSpPr>
        <p:spPr>
          <a:xfrm>
            <a:off x="10064453" y="4759674"/>
            <a:ext cx="987552" cy="987552"/>
          </a:xfrm>
          <a:prstGeom prst="ellipse">
            <a:avLst/>
          </a:prstGeom>
          <a:solidFill>
            <a:srgbClr val="215682"/>
          </a:solidFill>
          <a:ln w="1778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2004" tIns="27432" rIns="32004" bIns="27432" rtlCol="0" anchor="ctr"/>
          <a:lstStyle/>
          <a:p>
            <a:pPr algn="ctr"/>
            <a:r>
              <a:rPr lang="en-US" sz="1200" b="1" dirty="0">
                <a:solidFill>
                  <a:srgbClr val="DA9A2B"/>
                </a:solidFill>
              </a:rPr>
              <a:t>3</a:t>
            </a:r>
            <a:endParaRPr sz="1200" b="1" dirty="0">
              <a:solidFill>
                <a:srgbClr val="DA9A2B"/>
              </a:solidFill>
            </a:endParaRPr>
          </a:p>
          <a:p>
            <a:pPr algn="ctr">
              <a:spcBef>
                <a:spcPts val="0"/>
              </a:spcBef>
            </a:pPr>
            <a:r>
              <a:rPr lang="en-US" sz="700" b="1" dirty="0">
                <a:solidFill>
                  <a:srgbClr val="FFFFFF"/>
                </a:solidFill>
              </a:rPr>
              <a:t>Risk </a:t>
            </a:r>
          </a:p>
          <a:p>
            <a:pPr algn="ctr">
              <a:spcBef>
                <a:spcPts val="0"/>
              </a:spcBef>
            </a:pPr>
            <a:r>
              <a:rPr lang="en-US" sz="700" b="1" dirty="0">
                <a:solidFill>
                  <a:srgbClr val="FFFFFF"/>
                </a:solidFill>
              </a:rPr>
              <a:t>Management</a:t>
            </a:r>
            <a:endParaRPr sz="700" b="1" dirty="0">
              <a:solidFill>
                <a:srgbClr val="FFFF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02668" y="2225105"/>
            <a:ext cx="35661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>
                <a:solidFill>
                  <a:srgbClr val="697078"/>
                </a:solidFill>
              </a:rPr>
              <a:t>A quick roadmap through UIL, District, and IRS booster club expectations, controls, and accountability.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61D8F7B-4644-7C41-E3DC-4669F954292A}"/>
              </a:ext>
            </a:extLst>
          </p:cNvPr>
          <p:cNvSpPr/>
          <p:nvPr/>
        </p:nvSpPr>
        <p:spPr>
          <a:xfrm>
            <a:off x="4377518" y="1744527"/>
            <a:ext cx="987552" cy="987552"/>
          </a:xfrm>
          <a:prstGeom prst="ellipse">
            <a:avLst/>
          </a:prstGeom>
          <a:solidFill>
            <a:srgbClr val="162E4B"/>
          </a:solidFill>
          <a:ln w="1778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2004" tIns="27432" rIns="32004" bIns="27432" rtlCol="0" anchor="ctr"/>
          <a:lstStyle/>
          <a:p>
            <a:pPr algn="ctr"/>
            <a:r>
              <a:rPr lang="en-US" sz="1200" b="1" dirty="0">
                <a:solidFill>
                  <a:srgbClr val="DA9A2B"/>
                </a:solidFill>
              </a:rPr>
              <a:t>6</a:t>
            </a:r>
            <a:endParaRPr sz="1200" b="1" dirty="0">
              <a:solidFill>
                <a:srgbClr val="DA9A2B"/>
              </a:solidFill>
            </a:endParaRPr>
          </a:p>
          <a:p>
            <a:pPr algn="ctr">
              <a:spcBef>
                <a:spcPts val="0"/>
              </a:spcBef>
            </a:pPr>
            <a:r>
              <a:rPr lang="en-US" sz="700" b="1" dirty="0">
                <a:solidFill>
                  <a:srgbClr val="FFFFFF"/>
                </a:solidFill>
              </a:rPr>
              <a:t>Risk </a:t>
            </a:r>
          </a:p>
          <a:p>
            <a:pPr algn="ctr">
              <a:spcBef>
                <a:spcPts val="0"/>
              </a:spcBef>
            </a:pPr>
            <a:r>
              <a:rPr lang="en-US" sz="700" b="1" dirty="0">
                <a:solidFill>
                  <a:srgbClr val="FFFFFF"/>
                </a:solidFill>
              </a:rPr>
              <a:t>Management</a:t>
            </a:r>
            <a:endParaRPr sz="700" b="1" dirty="0">
              <a:solidFill>
                <a:srgbClr val="FFFFFF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7211284" y="528674"/>
            <a:ext cx="987552" cy="987552"/>
          </a:xfrm>
          <a:prstGeom prst="ellipse">
            <a:avLst/>
          </a:prstGeom>
          <a:solidFill>
            <a:srgbClr val="215682"/>
          </a:solidFill>
          <a:ln w="1778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2004" tIns="27432" rIns="32004" bIns="27432" rtlCol="0" anchor="ctr"/>
          <a:lstStyle/>
          <a:p>
            <a:pPr algn="ctr"/>
            <a:r>
              <a:rPr sz="1200" b="1" dirty="0">
                <a:solidFill>
                  <a:srgbClr val="DA9A2B"/>
                </a:solidFill>
              </a:rPr>
              <a:t>1</a:t>
            </a:r>
          </a:p>
          <a:p>
            <a:pPr algn="ctr">
              <a:spcBef>
                <a:spcPts val="0"/>
              </a:spcBef>
            </a:pPr>
            <a:r>
              <a:rPr sz="700" b="1" dirty="0">
                <a:solidFill>
                  <a:srgbClr val="FFFFFF"/>
                </a:solidFill>
              </a:rPr>
              <a:t>Purpose</a:t>
            </a:r>
          </a:p>
        </p:txBody>
      </p:sp>
    </p:spTree>
    <p:extLst>
      <p:ext uri="{BB962C8B-B14F-4D97-AF65-F5344CB8AC3E}">
        <p14:creationId xmlns:p14="http://schemas.microsoft.com/office/powerpoint/2010/main" val="269291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941333-59DC-82C6-D25E-7EAE1B951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8F0728A2-50F6-ED1B-08C5-B3285A5D5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4176A2-4AC4-2517-5E98-3DCE34A64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13358"/>
            <a:ext cx="9160475" cy="741682"/>
          </a:xfrm>
        </p:spPr>
        <p:txBody>
          <a:bodyPr anchor="ctr">
            <a:normAutofit/>
          </a:bodyPr>
          <a:lstStyle/>
          <a:p>
            <a:pPr algn="ctr"/>
            <a:r>
              <a:rPr lang="en-US" sz="3000" dirty="0"/>
              <a:t>Understanding School-Support Organizations</a:t>
            </a:r>
          </a:p>
        </p:txBody>
      </p:sp>
      <p:graphicFrame>
        <p:nvGraphicFramePr>
          <p:cNvPr id="28" name="Content Placeholder 2">
            <a:extLst>
              <a:ext uri="{FF2B5EF4-FFF2-40B4-BE49-F238E27FC236}">
                <a16:creationId xmlns:a16="http://schemas.microsoft.com/office/drawing/2014/main" id="{02C0FA0C-7C8A-6B27-4E6C-C158FF09B2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6719377"/>
              </p:ext>
            </p:extLst>
          </p:nvPr>
        </p:nvGraphicFramePr>
        <p:xfrm>
          <a:off x="369524" y="1168398"/>
          <a:ext cx="11405916" cy="54051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Arrow: Down 3">
            <a:extLst>
              <a:ext uri="{FF2B5EF4-FFF2-40B4-BE49-F238E27FC236}">
                <a16:creationId xmlns:a16="http://schemas.microsoft.com/office/drawing/2014/main" id="{2AA88653-6589-6F73-6BF0-15F04053F57A}"/>
              </a:ext>
            </a:extLst>
          </p:cNvPr>
          <p:cNvSpPr/>
          <p:nvPr/>
        </p:nvSpPr>
        <p:spPr>
          <a:xfrm flipH="1">
            <a:off x="1891336" y="3530230"/>
            <a:ext cx="262584" cy="23122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3F71E3D7-6025-6940-67A6-1AE0538482F4}"/>
              </a:ext>
            </a:extLst>
          </p:cNvPr>
          <p:cNvSpPr/>
          <p:nvPr/>
        </p:nvSpPr>
        <p:spPr>
          <a:xfrm flipH="1">
            <a:off x="5972945" y="3590061"/>
            <a:ext cx="262584" cy="23122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7D66D356-9FCD-21BB-E132-51E67F3A309C}"/>
              </a:ext>
            </a:extLst>
          </p:cNvPr>
          <p:cNvSpPr/>
          <p:nvPr/>
        </p:nvSpPr>
        <p:spPr>
          <a:xfrm flipH="1">
            <a:off x="9698166" y="3590061"/>
            <a:ext cx="262584" cy="23122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400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3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6E448DB1-4196-18A6-15DA-C72635C1B1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6A10D8F-D463-70E5-239B-17AD65EF4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73183" y="173181"/>
            <a:ext cx="6858002" cy="651164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26000">
                <a:schemeClr val="bg1">
                  <a:alpha val="17000"/>
                </a:schemeClr>
              </a:gs>
              <a:gs pos="100000">
                <a:schemeClr val="bg1">
                  <a:alpha val="4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04C7C77-B117-B2FD-D475-E81FAEEBA7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091" r="909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1B2699-AD21-CC24-0CA8-F6DE44A72E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226" y="320511"/>
            <a:ext cx="5649211" cy="3685731"/>
          </a:xfrm>
        </p:spPr>
        <p:txBody>
          <a:bodyPr anchor="t">
            <a:normAutofit/>
          </a:bodyPr>
          <a:lstStyle/>
          <a:p>
            <a:pPr algn="l"/>
            <a:r>
              <a:rPr lang="en-US" sz="6600" dirty="0">
                <a:solidFill>
                  <a:srgbClr val="002060"/>
                </a:solidFill>
              </a:rPr>
              <a:t>Arlington ISD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9CAE09-2497-2DB9-2C15-BFDC477A02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567183"/>
            <a:ext cx="4007587" cy="1290807"/>
          </a:xfrm>
        </p:spPr>
        <p:txBody>
          <a:bodyPr anchor="ctr">
            <a:normAutofit/>
          </a:bodyPr>
          <a:lstStyle/>
          <a:p>
            <a:pPr algn="l"/>
            <a:endParaRPr lang="en-US" sz="2000" dirty="0"/>
          </a:p>
          <a:p>
            <a:pPr algn="l"/>
            <a:r>
              <a:rPr lang="en-US" sz="2000" dirty="0"/>
              <a:t>District Expectations for Booster Clubs</a:t>
            </a:r>
          </a:p>
        </p:txBody>
      </p:sp>
    </p:spTree>
    <p:extLst>
      <p:ext uri="{BB962C8B-B14F-4D97-AF65-F5344CB8AC3E}">
        <p14:creationId xmlns:p14="http://schemas.microsoft.com/office/powerpoint/2010/main" val="40570638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Rectangle 1059">
            <a:extLst>
              <a:ext uri="{FF2B5EF4-FFF2-40B4-BE49-F238E27FC236}">
                <a16:creationId xmlns:a16="http://schemas.microsoft.com/office/drawing/2014/main" id="{80617B06-44B8-4627-86D2-CB786FC07A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3C6C70-4E72-2CBF-82EF-16F7125DD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36" y="142241"/>
            <a:ext cx="11282665" cy="579119"/>
          </a:xfrm>
        </p:spPr>
        <p:txBody>
          <a:bodyPr anchor="b">
            <a:normAutofit fontScale="90000"/>
          </a:bodyPr>
          <a:lstStyle/>
          <a:p>
            <a:br>
              <a:rPr lang="en-US" sz="3300" dirty="0"/>
            </a:br>
            <a:r>
              <a:rPr lang="en-US" sz="3300" dirty="0"/>
              <a:t>District Relationship Overview</a:t>
            </a:r>
          </a:p>
        </p:txBody>
      </p:sp>
      <p:graphicFrame>
        <p:nvGraphicFramePr>
          <p:cNvPr id="1064" name="Rectangle 1">
            <a:extLst>
              <a:ext uri="{FF2B5EF4-FFF2-40B4-BE49-F238E27FC236}">
                <a16:creationId xmlns:a16="http://schemas.microsoft.com/office/drawing/2014/main" id="{2B46FA18-BD43-8AD8-C442-F9E51194BE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2157000"/>
              </p:ext>
            </p:extLst>
          </p:nvPr>
        </p:nvGraphicFramePr>
        <p:xfrm>
          <a:off x="566929" y="1289304"/>
          <a:ext cx="11282666" cy="5020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95902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51922D2-D397-9EA4-A66D-55B0884D1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6BEC9E-BDAC-5494-B866-A1A89B557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9"/>
            <a:ext cx="3494314" cy="5786638"/>
          </a:xfrm>
        </p:spPr>
        <p:txBody>
          <a:bodyPr anchor="t">
            <a:normAutofit/>
          </a:bodyPr>
          <a:lstStyle/>
          <a:p>
            <a:r>
              <a:rPr lang="en-US" sz="3300" dirty="0"/>
              <a:t>Booster Club Responsibilities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9E918E0-A591-0F4A-CD3C-D81FEF22A1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5457422"/>
              </p:ext>
            </p:extLst>
          </p:nvPr>
        </p:nvGraphicFramePr>
        <p:xfrm>
          <a:off x="4608246" y="548640"/>
          <a:ext cx="6949440" cy="57866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43090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7472" y="228600"/>
            <a:ext cx="11521440" cy="50292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l">
              <a:defRPr sz="2600" b="1">
                <a:solidFill>
                  <a:srgbClr val="000000"/>
                </a:solidFill>
              </a:defRPr>
            </a:pPr>
            <a:r>
              <a:t>Social Media &amp; Public Messaging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749808"/>
            <a:ext cx="11247120" cy="347472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>
              <a:defRPr sz="1050">
                <a:solidFill>
                  <a:srgbClr val="788287"/>
                </a:solidFill>
              </a:defRPr>
            </a:pPr>
            <a:r>
              <a:t>Public posts should be professional, authorized, respectful, informative, and coordinated.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325880"/>
            <a:ext cx="3017520" cy="27432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585216" y="4617720"/>
            <a:ext cx="2651760" cy="658368"/>
          </a:xfrm>
          <a:prstGeom prst="roundRect">
            <a:avLst/>
          </a:prstGeom>
          <a:solidFill>
            <a:srgbClr val="002D55"/>
          </a:solidFill>
          <a:ln w="12700">
            <a:solidFill>
              <a:srgbClr val="002D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rPr dirty="0"/>
              <a:t>Social media is public communication. Treat it like official messaging.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886199" y="1408176"/>
            <a:ext cx="1874519" cy="530352"/>
          </a:xfrm>
          <a:prstGeom prst="roundRect">
            <a:avLst/>
          </a:prstGeom>
          <a:solidFill>
            <a:srgbClr val="F5842F"/>
          </a:solidFill>
          <a:ln w="12700">
            <a:solidFill>
              <a:srgbClr val="F584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Be Professional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97880" y="1415103"/>
            <a:ext cx="5440680" cy="530352"/>
          </a:xfrm>
          <a:prstGeom prst="roundRect">
            <a:avLst/>
          </a:prstGeom>
          <a:solidFill>
            <a:srgbClr val="F2F5F7"/>
          </a:solidFill>
          <a:ln w="12700">
            <a:solidFill>
              <a:srgbClr val="F2F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l">
              <a:defRPr sz="1050" b="0">
                <a:solidFill>
                  <a:srgbClr val="28373C"/>
                </a:solidFill>
              </a:defRPr>
            </a:pPr>
            <a:r>
              <a:t>Posts must reflect positive communication.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886199" y="2584758"/>
            <a:ext cx="1874519" cy="530352"/>
          </a:xfrm>
          <a:prstGeom prst="roundRect">
            <a:avLst/>
          </a:prstGeom>
          <a:solidFill>
            <a:srgbClr val="B04B3F"/>
          </a:solidFill>
          <a:ln w="12700">
            <a:solidFill>
              <a:srgbClr val="B04B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dirty="0"/>
              <a:t>Be Authorized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897880" y="2615184"/>
            <a:ext cx="5440680" cy="530352"/>
          </a:xfrm>
          <a:prstGeom prst="roundRect">
            <a:avLst/>
          </a:prstGeom>
          <a:solidFill>
            <a:srgbClr val="F2F5F7"/>
          </a:solidFill>
          <a:ln w="12700">
            <a:solidFill>
              <a:srgbClr val="F2F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l">
              <a:defRPr sz="1050" b="0">
                <a:solidFill>
                  <a:srgbClr val="28373C"/>
                </a:solidFill>
              </a:defRPr>
            </a:pPr>
            <a:r>
              <a:t>Do not use district logos without permission.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86199" y="3509965"/>
            <a:ext cx="1874519" cy="530352"/>
          </a:xfrm>
          <a:prstGeom prst="roundRect">
            <a:avLst/>
          </a:prstGeom>
          <a:solidFill>
            <a:srgbClr val="009988"/>
          </a:solidFill>
          <a:ln w="12700">
            <a:solidFill>
              <a:srgbClr val="0099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dirty="0"/>
              <a:t>Be Respectful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897880" y="3509965"/>
            <a:ext cx="5440680" cy="530352"/>
          </a:xfrm>
          <a:prstGeom prst="roundRect">
            <a:avLst/>
          </a:prstGeom>
          <a:solidFill>
            <a:srgbClr val="F2F5F7"/>
          </a:solidFill>
          <a:ln w="12700">
            <a:solidFill>
              <a:srgbClr val="F2F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l">
              <a:defRPr sz="1050" b="0">
                <a:solidFill>
                  <a:srgbClr val="28373C"/>
                </a:solidFill>
              </a:defRPr>
            </a:pPr>
            <a:r>
              <a:t>Avoid posting student information without consent.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886199" y="4617720"/>
            <a:ext cx="1874519" cy="530352"/>
          </a:xfrm>
          <a:prstGeom prst="roundRect">
            <a:avLst/>
          </a:prstGeom>
          <a:solidFill>
            <a:srgbClr val="3C9162"/>
          </a:solidFill>
          <a:ln w="12700">
            <a:solidFill>
              <a:srgbClr val="3C91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Be Coordinated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89320" y="4617720"/>
            <a:ext cx="5440680" cy="530352"/>
          </a:xfrm>
          <a:prstGeom prst="roundRect">
            <a:avLst/>
          </a:prstGeom>
          <a:solidFill>
            <a:srgbClr val="F2F5F7"/>
          </a:solidFill>
          <a:ln w="12700">
            <a:solidFill>
              <a:srgbClr val="F2F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l">
              <a:defRPr sz="1050" b="0">
                <a:solidFill>
                  <a:srgbClr val="28373C"/>
                </a:solidFill>
              </a:defRPr>
            </a:pPr>
            <a:r>
              <a:t>Coordinate messaging with campus administration.</a:t>
            </a:r>
          </a:p>
        </p:txBody>
      </p:sp>
    </p:spTree>
    <p:extLst>
      <p:ext uri="{BB962C8B-B14F-4D97-AF65-F5344CB8AC3E}">
        <p14:creationId xmlns:p14="http://schemas.microsoft.com/office/powerpoint/2010/main" val="3877390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" y="210312"/>
            <a:ext cx="11521440" cy="59436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3800" b="1">
                <a:solidFill>
                  <a:srgbClr val="000000"/>
                </a:solidFill>
                <a:latin typeface="Arial"/>
              </a:rPr>
              <a:t>Volunteer Requirements</a:t>
            </a:r>
          </a:p>
        </p:txBody>
      </p:sp>
      <p:pic>
        <p:nvPicPr>
          <p:cNvPr id="3" name="Picture 2" descr="a_bright_modern_school_office_reception_desk_sc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143000"/>
            <a:ext cx="4892040" cy="292608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02920" y="1143000"/>
            <a:ext cx="4892040" cy="2926080"/>
          </a:xfrm>
          <a:prstGeom prst="rect">
            <a:avLst/>
          </a:prstGeom>
          <a:noFill/>
          <a:ln w="1524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58952" y="4279392"/>
            <a:ext cx="4389120" cy="868680"/>
          </a:xfrm>
          <a:prstGeom prst="roundRect">
            <a:avLst/>
          </a:prstGeom>
          <a:solidFill>
            <a:srgbClr val="179693"/>
          </a:solidFill>
          <a:ln>
            <a:solidFill>
              <a:srgbClr val="17969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rIns="164592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Volunteers support students best when expectations are clear before they serve.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0" y="914400"/>
            <a:ext cx="5943600" cy="411480"/>
          </a:xfrm>
          <a:prstGeom prst="rect">
            <a:avLst/>
          </a:prstGeom>
          <a:noFill/>
        </p:spPr>
        <p:txBody>
          <a:bodyPr wrap="none" lIns="0">
            <a:spAutoFit/>
          </a:bodyPr>
          <a:lstStyle/>
          <a:p>
            <a:r>
              <a:rPr sz="2200" b="1">
                <a:solidFill>
                  <a:srgbClr val="000000"/>
                </a:solidFill>
                <a:latin typeface="Arial"/>
              </a:rPr>
              <a:t>Clearance-to-Service Flow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126480" y="1527048"/>
            <a:ext cx="0" cy="4370832"/>
          </a:xfrm>
          <a:prstGeom prst="line">
            <a:avLst/>
          </a:prstGeom>
          <a:ln w="25400">
            <a:solidFill>
              <a:srgbClr val="D2D2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5870448" y="1536192"/>
            <a:ext cx="512064" cy="512064"/>
          </a:xfrm>
          <a:prstGeom prst="ellipse">
            <a:avLst/>
          </a:prstGeom>
          <a:solidFill>
            <a:srgbClr val="F68F35"/>
          </a:solidFill>
          <a:ln w="1524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7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37960" y="1417320"/>
            <a:ext cx="4709160" cy="749808"/>
          </a:xfrm>
          <a:prstGeom prst="roundRect">
            <a:avLst/>
          </a:prstGeom>
          <a:solidFill>
            <a:srgbClr val="F3F6F8"/>
          </a:solidFill>
          <a:ln w="12700">
            <a:solidFill>
              <a:srgbClr val="EBEB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37960" y="1417320"/>
            <a:ext cx="118872" cy="749808"/>
          </a:xfrm>
          <a:prstGeom prst="rect">
            <a:avLst/>
          </a:prstGeom>
          <a:solidFill>
            <a:srgbClr val="F68F35"/>
          </a:solidFill>
          <a:ln>
            <a:solidFill>
              <a:srgbClr val="F68F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784848" y="1490472"/>
            <a:ext cx="4297680" cy="621792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r>
              <a:rPr sz="1600" b="1">
                <a:solidFill>
                  <a:srgbClr val="000000"/>
                </a:solidFill>
                <a:latin typeface="Arial"/>
              </a:rPr>
              <a:t>Be Approved</a:t>
            </a:r>
          </a:p>
          <a:p>
            <a:pPr>
              <a:spcBef>
                <a:spcPts val="0"/>
              </a:spcBef>
            </a:pPr>
            <a:r>
              <a:rPr sz="1250">
                <a:solidFill>
                  <a:srgbClr val="373737"/>
                </a:solidFill>
                <a:latin typeface="Arial"/>
              </a:rPr>
              <a:t>Complete the district background check.</a:t>
            </a:r>
          </a:p>
        </p:txBody>
      </p:sp>
      <p:sp>
        <p:nvSpPr>
          <p:cNvPr id="12" name="Oval 11"/>
          <p:cNvSpPr/>
          <p:nvPr/>
        </p:nvSpPr>
        <p:spPr>
          <a:xfrm>
            <a:off x="5870448" y="2423160"/>
            <a:ext cx="512064" cy="512064"/>
          </a:xfrm>
          <a:prstGeom prst="ellipse">
            <a:avLst/>
          </a:prstGeom>
          <a:solidFill>
            <a:srgbClr val="E55437"/>
          </a:solidFill>
          <a:ln w="1524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7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37960" y="2304288"/>
            <a:ext cx="4709160" cy="749808"/>
          </a:xfrm>
          <a:prstGeom prst="roundRect">
            <a:avLst/>
          </a:prstGeom>
          <a:solidFill>
            <a:srgbClr val="F3F6F8"/>
          </a:solidFill>
          <a:ln w="12700">
            <a:solidFill>
              <a:srgbClr val="EBEB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537960" y="2304288"/>
            <a:ext cx="118872" cy="749808"/>
          </a:xfrm>
          <a:prstGeom prst="rect">
            <a:avLst/>
          </a:prstGeom>
          <a:solidFill>
            <a:srgbClr val="E55437"/>
          </a:solidFill>
          <a:ln>
            <a:solidFill>
              <a:srgbClr val="E554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784848" y="2377440"/>
            <a:ext cx="4297680" cy="621792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r>
              <a:rPr sz="1600" b="1">
                <a:solidFill>
                  <a:srgbClr val="000000"/>
                </a:solidFill>
                <a:latin typeface="Arial"/>
              </a:rPr>
              <a:t>Be Safe</a:t>
            </a:r>
          </a:p>
          <a:p>
            <a:pPr>
              <a:spcBef>
                <a:spcPts val="0"/>
              </a:spcBef>
            </a:pPr>
            <a:r>
              <a:rPr sz="1250">
                <a:solidFill>
                  <a:srgbClr val="373737"/>
                </a:solidFill>
                <a:latin typeface="Arial"/>
              </a:rPr>
              <a:t>Follow campus safety procedures.</a:t>
            </a:r>
          </a:p>
        </p:txBody>
      </p:sp>
      <p:sp>
        <p:nvSpPr>
          <p:cNvPr id="16" name="Oval 15"/>
          <p:cNvSpPr/>
          <p:nvPr/>
        </p:nvSpPr>
        <p:spPr>
          <a:xfrm>
            <a:off x="5870448" y="3310128"/>
            <a:ext cx="512064" cy="512064"/>
          </a:xfrm>
          <a:prstGeom prst="ellipse">
            <a:avLst/>
          </a:prstGeom>
          <a:solidFill>
            <a:srgbClr val="3D9170"/>
          </a:solidFill>
          <a:ln w="1524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7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37960" y="3191256"/>
            <a:ext cx="4709160" cy="749808"/>
          </a:xfrm>
          <a:prstGeom prst="roundRect">
            <a:avLst/>
          </a:prstGeom>
          <a:solidFill>
            <a:srgbClr val="F3F6F8"/>
          </a:solidFill>
          <a:ln w="12700">
            <a:solidFill>
              <a:srgbClr val="EBEB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537960" y="3191256"/>
            <a:ext cx="118872" cy="749808"/>
          </a:xfrm>
          <a:prstGeom prst="rect">
            <a:avLst/>
          </a:prstGeom>
          <a:solidFill>
            <a:srgbClr val="3D9170"/>
          </a:solidFill>
          <a:ln>
            <a:solidFill>
              <a:srgbClr val="3D91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784848" y="3264408"/>
            <a:ext cx="4297680" cy="621792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r>
              <a:rPr sz="1600" b="1">
                <a:solidFill>
                  <a:srgbClr val="000000"/>
                </a:solidFill>
                <a:latin typeface="Arial"/>
              </a:rPr>
              <a:t>Be Accountable</a:t>
            </a:r>
          </a:p>
          <a:p>
            <a:pPr>
              <a:spcBef>
                <a:spcPts val="0"/>
              </a:spcBef>
            </a:pPr>
            <a:r>
              <a:rPr sz="1250">
                <a:solidFill>
                  <a:srgbClr val="373737"/>
                </a:solidFill>
                <a:latin typeface="Arial"/>
              </a:rPr>
              <a:t>Only approved volunteers may handle cash.</a:t>
            </a:r>
          </a:p>
        </p:txBody>
      </p:sp>
      <p:sp>
        <p:nvSpPr>
          <p:cNvPr id="20" name="Oval 19"/>
          <p:cNvSpPr/>
          <p:nvPr/>
        </p:nvSpPr>
        <p:spPr>
          <a:xfrm>
            <a:off x="5870448" y="4197096"/>
            <a:ext cx="512064" cy="512064"/>
          </a:xfrm>
          <a:prstGeom prst="ellipse">
            <a:avLst/>
          </a:prstGeom>
          <a:solidFill>
            <a:srgbClr val="A8463C"/>
          </a:solidFill>
          <a:ln w="1524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7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537960" y="4078224"/>
            <a:ext cx="4709160" cy="749808"/>
          </a:xfrm>
          <a:prstGeom prst="roundRect">
            <a:avLst/>
          </a:prstGeom>
          <a:solidFill>
            <a:srgbClr val="F3F6F8"/>
          </a:solidFill>
          <a:ln w="12700">
            <a:solidFill>
              <a:srgbClr val="EBEB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537960" y="4078224"/>
            <a:ext cx="118872" cy="749808"/>
          </a:xfrm>
          <a:prstGeom prst="rect">
            <a:avLst/>
          </a:prstGeom>
          <a:solidFill>
            <a:srgbClr val="A8463C"/>
          </a:solidFill>
          <a:ln>
            <a:solidFill>
              <a:srgbClr val="A84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784848" y="4151376"/>
            <a:ext cx="4297680" cy="621792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r>
              <a:rPr sz="1600" b="1">
                <a:solidFill>
                  <a:srgbClr val="000000"/>
                </a:solidFill>
                <a:latin typeface="Arial"/>
              </a:rPr>
              <a:t>Be Present</a:t>
            </a:r>
          </a:p>
          <a:p>
            <a:pPr>
              <a:spcBef>
                <a:spcPts val="0"/>
              </a:spcBef>
            </a:pPr>
            <a:r>
              <a:rPr sz="1250">
                <a:solidFill>
                  <a:srgbClr val="373737"/>
                </a:solidFill>
                <a:latin typeface="Arial"/>
              </a:rPr>
              <a:t>Sign in through the front office.</a:t>
            </a:r>
          </a:p>
        </p:txBody>
      </p:sp>
      <p:sp>
        <p:nvSpPr>
          <p:cNvPr id="24" name="Oval 23"/>
          <p:cNvSpPr/>
          <p:nvPr/>
        </p:nvSpPr>
        <p:spPr>
          <a:xfrm>
            <a:off x="5870448" y="5084064"/>
            <a:ext cx="512064" cy="512064"/>
          </a:xfrm>
          <a:prstGeom prst="ellipse">
            <a:avLst/>
          </a:prstGeom>
          <a:solidFill>
            <a:srgbClr val="1C756F"/>
          </a:solidFill>
          <a:ln w="1524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7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537960" y="4965192"/>
            <a:ext cx="4709160" cy="749808"/>
          </a:xfrm>
          <a:prstGeom prst="roundRect">
            <a:avLst/>
          </a:prstGeom>
          <a:solidFill>
            <a:srgbClr val="F3F6F8"/>
          </a:solidFill>
          <a:ln w="12700">
            <a:solidFill>
              <a:srgbClr val="EBEB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537960" y="4965192"/>
            <a:ext cx="118872" cy="749808"/>
          </a:xfrm>
          <a:prstGeom prst="rect">
            <a:avLst/>
          </a:prstGeom>
          <a:solidFill>
            <a:srgbClr val="1C756F"/>
          </a:solidFill>
          <a:ln>
            <a:solidFill>
              <a:srgbClr val="1C75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784848" y="5038344"/>
            <a:ext cx="4297680" cy="621792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r>
              <a:rPr sz="1600" b="1">
                <a:solidFill>
                  <a:srgbClr val="000000"/>
                </a:solidFill>
                <a:latin typeface="Arial"/>
              </a:rPr>
              <a:t>Be Verified</a:t>
            </a:r>
          </a:p>
          <a:p>
            <a:pPr>
              <a:spcBef>
                <a:spcPts val="0"/>
              </a:spcBef>
            </a:pPr>
            <a:r>
              <a:rPr sz="1250">
                <a:solidFill>
                  <a:srgbClr val="373737"/>
                </a:solidFill>
                <a:latin typeface="Arial"/>
              </a:rPr>
              <a:t>Maintain a list of cleared volunteers.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0" y="6236208"/>
            <a:ext cx="12191695" cy="621792"/>
          </a:xfrm>
          <a:prstGeom prst="rect">
            <a:avLst/>
          </a:prstGeom>
          <a:solidFill>
            <a:srgbClr val="124063"/>
          </a:solidFill>
          <a:ln>
            <a:solidFill>
              <a:srgbClr val="1240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0" rIns="45720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Protect students, volunteers, and the District by verifying clearance before service begins.</a:t>
            </a:r>
          </a:p>
        </p:txBody>
      </p:sp>
    </p:spTree>
    <p:extLst>
      <p:ext uri="{BB962C8B-B14F-4D97-AF65-F5344CB8AC3E}">
        <p14:creationId xmlns:p14="http://schemas.microsoft.com/office/powerpoint/2010/main" val="1254219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97190"/>
            <a:ext cx="11521440" cy="50292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l">
              <a:defRPr sz="2600" b="1">
                <a:solidFill>
                  <a:srgbClr val="000000"/>
                </a:solidFill>
              </a:defRPr>
            </a:pPr>
            <a:r>
              <a:t>Gifts &amp; Donations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749808"/>
            <a:ext cx="11247120" cy="347472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>
              <a:defRPr sz="1050">
                <a:solidFill>
                  <a:srgbClr val="788287"/>
                </a:solidFill>
              </a:defRPr>
            </a:pPr>
            <a:r>
              <a:t>Donations must support the student program and follow the District acceptance process.</a:t>
            </a:r>
          </a:p>
        </p:txBody>
      </p:sp>
      <p:sp>
        <p:nvSpPr>
          <p:cNvPr id="8" name="Oval 7"/>
          <p:cNvSpPr/>
          <p:nvPr/>
        </p:nvSpPr>
        <p:spPr>
          <a:xfrm>
            <a:off x="4224528" y="1541817"/>
            <a:ext cx="347472" cy="347472"/>
          </a:xfrm>
          <a:prstGeom prst="ellipse">
            <a:avLst/>
          </a:prstGeom>
          <a:solidFill>
            <a:srgbClr val="002D55"/>
          </a:solidFill>
          <a:ln>
            <a:solidFill>
              <a:srgbClr val="002D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lang="en-US" dirty="0"/>
              <a:t>1</a:t>
            </a:r>
            <a:endParaRPr dirty="0"/>
          </a:p>
        </p:txBody>
      </p:sp>
      <p:sp>
        <p:nvSpPr>
          <p:cNvPr id="9" name="Rounded Rectangle 8"/>
          <p:cNvSpPr/>
          <p:nvPr/>
        </p:nvSpPr>
        <p:spPr>
          <a:xfrm>
            <a:off x="4663440" y="1386369"/>
            <a:ext cx="7086600" cy="658368"/>
          </a:xfrm>
          <a:prstGeom prst="roundRect">
            <a:avLst/>
          </a:prstGeom>
          <a:solidFill>
            <a:srgbClr val="002D55"/>
          </a:solidFill>
          <a:ln w="12700">
            <a:solidFill>
              <a:srgbClr val="002D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l">
              <a:defRPr sz="1200" b="1">
                <a:solidFill>
                  <a:srgbClr val="FFFFFF"/>
                </a:solidFill>
              </a:defRPr>
            </a:pPr>
            <a:r>
              <a:rPr dirty="0"/>
              <a:t>Approve: All gifts must be approved by the District.</a:t>
            </a:r>
          </a:p>
        </p:txBody>
      </p:sp>
      <p:sp>
        <p:nvSpPr>
          <p:cNvPr id="11" name="Oval 10"/>
          <p:cNvSpPr/>
          <p:nvPr/>
        </p:nvSpPr>
        <p:spPr>
          <a:xfrm>
            <a:off x="4240554" y="2540795"/>
            <a:ext cx="347472" cy="347472"/>
          </a:xfrm>
          <a:prstGeom prst="ellipse">
            <a:avLst/>
          </a:prstGeom>
          <a:solidFill>
            <a:srgbClr val="F5842F"/>
          </a:solidFill>
          <a:ln>
            <a:solidFill>
              <a:srgbClr val="F584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lang="en-US" dirty="0"/>
              <a:t>2</a:t>
            </a:r>
            <a:endParaRPr dirty="0"/>
          </a:p>
        </p:txBody>
      </p:sp>
      <p:sp>
        <p:nvSpPr>
          <p:cNvPr id="12" name="Rounded Rectangle 11"/>
          <p:cNvSpPr/>
          <p:nvPr/>
        </p:nvSpPr>
        <p:spPr>
          <a:xfrm>
            <a:off x="4663440" y="2400452"/>
            <a:ext cx="7086600" cy="658368"/>
          </a:xfrm>
          <a:prstGeom prst="roundRect">
            <a:avLst/>
          </a:prstGeom>
          <a:solidFill>
            <a:srgbClr val="F5842F"/>
          </a:solidFill>
          <a:ln w="12700">
            <a:solidFill>
              <a:srgbClr val="F584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>
              <a:buNone/>
            </a:pPr>
            <a:r>
              <a:rPr lang="en-US" sz="1200" dirty="0">
                <a:effectLst/>
              </a:rPr>
              <a:t>Equipment, supplies, services, or </a:t>
            </a:r>
            <a:r>
              <a:rPr lang="en-US" sz="1200" b="1" dirty="0">
                <a:effectLst/>
              </a:rPr>
              <a:t>funds (preferred)</a:t>
            </a:r>
            <a:r>
              <a:rPr lang="en-US" sz="1200" dirty="0">
                <a:effectLst/>
              </a:rPr>
              <a:t> may be donated. Donation forms will be completed by the campus and submitted to the </a:t>
            </a:r>
            <a:r>
              <a:rPr lang="en-US" sz="1200" b="1" dirty="0">
                <a:effectLst/>
              </a:rPr>
              <a:t>Purchasing Department</a:t>
            </a:r>
            <a:r>
              <a:rPr lang="en-US" sz="1200" dirty="0">
                <a:effectLst/>
              </a:rPr>
              <a:t>.</a:t>
            </a:r>
            <a:endParaRPr lang="en-US" sz="1200" dirty="0"/>
          </a:p>
        </p:txBody>
      </p:sp>
      <p:sp>
        <p:nvSpPr>
          <p:cNvPr id="17" name="Oval 16"/>
          <p:cNvSpPr/>
          <p:nvPr/>
        </p:nvSpPr>
        <p:spPr>
          <a:xfrm>
            <a:off x="4240554" y="3539773"/>
            <a:ext cx="347472" cy="347472"/>
          </a:xfrm>
          <a:prstGeom prst="ellipse">
            <a:avLst/>
          </a:prstGeom>
          <a:solidFill>
            <a:srgbClr val="B04B3F"/>
          </a:solidFill>
          <a:ln>
            <a:solidFill>
              <a:srgbClr val="B04B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lang="en-US" dirty="0"/>
              <a:t>3</a:t>
            </a:r>
            <a:endParaRPr dirty="0"/>
          </a:p>
        </p:txBody>
      </p:sp>
      <p:sp>
        <p:nvSpPr>
          <p:cNvPr id="18" name="Rounded Rectangle 17"/>
          <p:cNvSpPr/>
          <p:nvPr/>
        </p:nvSpPr>
        <p:spPr>
          <a:xfrm>
            <a:off x="4669725" y="3429000"/>
            <a:ext cx="7086600" cy="658368"/>
          </a:xfrm>
          <a:prstGeom prst="roundRect">
            <a:avLst/>
          </a:prstGeom>
          <a:solidFill>
            <a:srgbClr val="B04B3F"/>
          </a:solidFill>
          <a:ln w="12700">
            <a:solidFill>
              <a:srgbClr val="B04B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l">
              <a:defRPr sz="1200" b="1">
                <a:solidFill>
                  <a:srgbClr val="FFFFFF"/>
                </a:solidFill>
              </a:defRPr>
            </a:pPr>
            <a:r>
              <a:rPr dirty="0"/>
              <a:t>Accept: District formally accepts gifts before they become District property.</a:t>
            </a:r>
          </a:p>
        </p:txBody>
      </p:sp>
      <p:pic>
        <p:nvPicPr>
          <p:cNvPr id="19" name="Picture 18" descr="a_well_lit_indoor_school_office_donation_display_s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143000"/>
            <a:ext cx="3337560" cy="5074920"/>
          </a:xfrm>
          <a:prstGeom prst="rect">
            <a:avLst/>
          </a:prstGeom>
        </p:spPr>
      </p:pic>
      <p:sp>
        <p:nvSpPr>
          <p:cNvPr id="21" name="Rounded Rectangle 17">
            <a:extLst>
              <a:ext uri="{FF2B5EF4-FFF2-40B4-BE49-F238E27FC236}">
                <a16:creationId xmlns:a16="http://schemas.microsoft.com/office/drawing/2014/main" id="{F473C7ED-F228-8A72-17DF-48A24DBB19FB}"/>
              </a:ext>
            </a:extLst>
          </p:cNvPr>
          <p:cNvSpPr/>
          <p:nvPr/>
        </p:nvSpPr>
        <p:spPr>
          <a:xfrm>
            <a:off x="4663440" y="4457548"/>
            <a:ext cx="7086600" cy="65836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12700">
            <a:solidFill>
              <a:srgbClr val="B04B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l">
              <a:defRPr sz="1200" b="1">
                <a:solidFill>
                  <a:srgbClr val="FFFFFF"/>
                </a:solidFill>
              </a:defRPr>
            </a:pPr>
            <a:r>
              <a:rPr lang="en-US" dirty="0"/>
              <a:t>No cash prizes, cash incentives, or gift cards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05E1750-4BE7-CED0-6189-B4711349E340}"/>
              </a:ext>
            </a:extLst>
          </p:cNvPr>
          <p:cNvSpPr/>
          <p:nvPr/>
        </p:nvSpPr>
        <p:spPr>
          <a:xfrm>
            <a:off x="4240554" y="4606684"/>
            <a:ext cx="347472" cy="347472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rgbClr val="B04B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lang="en-US" dirty="0"/>
              <a:t>4</a:t>
            </a:r>
            <a:endParaRPr dirty="0"/>
          </a:p>
        </p:txBody>
      </p:sp>
      <p:sp>
        <p:nvSpPr>
          <p:cNvPr id="25" name="Rounded Rectangle 17">
            <a:extLst>
              <a:ext uri="{FF2B5EF4-FFF2-40B4-BE49-F238E27FC236}">
                <a16:creationId xmlns:a16="http://schemas.microsoft.com/office/drawing/2014/main" id="{7163FBEB-BA29-3239-A8C5-54A24C1B30EC}"/>
              </a:ext>
            </a:extLst>
          </p:cNvPr>
          <p:cNvSpPr/>
          <p:nvPr/>
        </p:nvSpPr>
        <p:spPr>
          <a:xfrm>
            <a:off x="4663440" y="5417650"/>
            <a:ext cx="7086600" cy="658368"/>
          </a:xfrm>
          <a:prstGeom prst="roundRect">
            <a:avLst/>
          </a:prstGeom>
          <a:solidFill>
            <a:srgbClr val="215682"/>
          </a:solidFill>
          <a:ln w="12700">
            <a:solidFill>
              <a:srgbClr val="B04B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l">
              <a:defRPr sz="1200" b="1">
                <a:solidFill>
                  <a:srgbClr val="FFFFFF"/>
                </a:solidFill>
              </a:defRPr>
            </a:pPr>
            <a:r>
              <a:rPr lang="en-US" dirty="0"/>
              <a:t>Donations over $250 complete the donation form. 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8B6E054-639A-0201-290D-A8D39BF4798C}"/>
              </a:ext>
            </a:extLst>
          </p:cNvPr>
          <p:cNvSpPr/>
          <p:nvPr/>
        </p:nvSpPr>
        <p:spPr>
          <a:xfrm>
            <a:off x="4224528" y="5573098"/>
            <a:ext cx="347472" cy="347472"/>
          </a:xfrm>
          <a:prstGeom prst="ellipse">
            <a:avLst/>
          </a:prstGeom>
          <a:solidFill>
            <a:srgbClr val="215682"/>
          </a:solidFill>
          <a:ln>
            <a:solidFill>
              <a:srgbClr val="B04B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lang="en-US" dirty="0"/>
              <a:t>5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76285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01A22726-DA03-BCB0-F12E-98258FB7E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33B30D-D2E3-97CC-0BEE-E58F86AA4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548640"/>
            <a:ext cx="9160475" cy="1132258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Purchasing &amp; Expenditures</a:t>
            </a:r>
            <a:endParaRPr lang="en-US"/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F5451841-B2A1-004F-EF0B-D45886399B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3048710"/>
              </p:ext>
            </p:extLst>
          </p:nvPr>
        </p:nvGraphicFramePr>
        <p:xfrm>
          <a:off x="2863371" y="2033734"/>
          <a:ext cx="6959359" cy="4066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984062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7472" y="228600"/>
            <a:ext cx="11521440" cy="50292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l">
              <a:defRPr sz="2600" b="1">
                <a:solidFill>
                  <a:srgbClr val="000000"/>
                </a:solidFill>
              </a:defRPr>
            </a:pPr>
            <a:r>
              <a:t>Booster Club Annual Checklist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749808"/>
            <a:ext cx="11247120" cy="347472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>
              <a:defRPr sz="1050">
                <a:solidFill>
                  <a:srgbClr val="788287"/>
                </a:solidFill>
              </a:defRPr>
            </a:pPr>
            <a:r>
              <a:t>Use the annual checklist to stay compliant and in good standing.</a:t>
            </a:r>
          </a:p>
        </p:txBody>
      </p:sp>
      <p:sp>
        <p:nvSpPr>
          <p:cNvPr id="4" name="Oval 3"/>
          <p:cNvSpPr/>
          <p:nvPr/>
        </p:nvSpPr>
        <p:spPr>
          <a:xfrm>
            <a:off x="1778972" y="1478943"/>
            <a:ext cx="347472" cy="347472"/>
          </a:xfrm>
          <a:prstGeom prst="ellipse">
            <a:avLst/>
          </a:prstGeom>
          <a:solidFill>
            <a:srgbClr val="F5842F"/>
          </a:solidFill>
          <a:ln>
            <a:solidFill>
              <a:srgbClr val="F584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237488" y="2057400"/>
            <a:ext cx="1389888" cy="1965960"/>
          </a:xfrm>
          <a:prstGeom prst="roundRect">
            <a:avLst/>
          </a:prstGeom>
          <a:solidFill>
            <a:srgbClr val="F5842F"/>
          </a:solidFill>
          <a:ln w="12700">
            <a:solidFill>
              <a:srgbClr val="F584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>
              <a:defRPr sz="950" b="1">
                <a:solidFill>
                  <a:srgbClr val="FFFFFF"/>
                </a:solidFill>
              </a:defRPr>
            </a:pPr>
            <a:r>
              <a:rPr dirty="0"/>
              <a:t>Be </a:t>
            </a:r>
            <a:r>
              <a:rPr lang="en-US" dirty="0"/>
              <a:t>strategically aligned</a:t>
            </a:r>
          </a:p>
          <a:p>
            <a:pPr algn="ctr">
              <a:defRPr sz="950" b="1">
                <a:solidFill>
                  <a:srgbClr val="FFFFFF"/>
                </a:solidFill>
              </a:defRPr>
            </a:pPr>
            <a:r>
              <a:rPr dirty="0"/>
              <a:t>Approve annual budget to guide financial decisions.</a:t>
            </a:r>
          </a:p>
        </p:txBody>
      </p:sp>
      <p:sp>
        <p:nvSpPr>
          <p:cNvPr id="6" name="Right Arrow 5"/>
          <p:cNvSpPr/>
          <p:nvPr/>
        </p:nvSpPr>
        <p:spPr>
          <a:xfrm>
            <a:off x="2696154" y="2916141"/>
            <a:ext cx="228600" cy="164592"/>
          </a:xfrm>
          <a:prstGeom prst="rightArrow">
            <a:avLst/>
          </a:prstGeom>
          <a:solidFill>
            <a:srgbClr val="28373C"/>
          </a:solidFill>
          <a:ln>
            <a:solidFill>
              <a:srgbClr val="2837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564635" y="1463040"/>
            <a:ext cx="347472" cy="347472"/>
          </a:xfrm>
          <a:prstGeom prst="ellipse">
            <a:avLst/>
          </a:prstGeom>
          <a:solidFill>
            <a:srgbClr val="009988"/>
          </a:solidFill>
          <a:ln>
            <a:solidFill>
              <a:srgbClr val="0099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043427" y="2057400"/>
            <a:ext cx="1389888" cy="1965960"/>
          </a:xfrm>
          <a:prstGeom prst="roundRect">
            <a:avLst/>
          </a:prstGeom>
          <a:solidFill>
            <a:srgbClr val="009988"/>
          </a:solidFill>
          <a:ln w="12700">
            <a:solidFill>
              <a:srgbClr val="0099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>
              <a:defRPr sz="950" b="1">
                <a:solidFill>
                  <a:srgbClr val="FFFFFF"/>
                </a:solidFill>
              </a:defRPr>
            </a:pPr>
            <a:r>
              <a:t>Be Current</a:t>
            </a:r>
            <a:br/>
            <a:r>
              <a:t>Update bylaws, officers, and records annually.</a:t>
            </a:r>
          </a:p>
        </p:txBody>
      </p:sp>
      <p:sp>
        <p:nvSpPr>
          <p:cNvPr id="9" name="Right Arrow 8"/>
          <p:cNvSpPr/>
          <p:nvPr/>
        </p:nvSpPr>
        <p:spPr>
          <a:xfrm>
            <a:off x="4262098" y="1252728"/>
            <a:ext cx="228600" cy="164592"/>
          </a:xfrm>
          <a:prstGeom prst="rightArrow">
            <a:avLst/>
          </a:prstGeom>
          <a:solidFill>
            <a:srgbClr val="28373C"/>
          </a:solidFill>
          <a:ln>
            <a:solidFill>
              <a:srgbClr val="2837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ight Arrow 11"/>
          <p:cNvSpPr/>
          <p:nvPr/>
        </p:nvSpPr>
        <p:spPr>
          <a:xfrm>
            <a:off x="4665095" y="2833845"/>
            <a:ext cx="228600" cy="164592"/>
          </a:xfrm>
          <a:prstGeom prst="rightArrow">
            <a:avLst/>
          </a:prstGeom>
          <a:solidFill>
            <a:srgbClr val="28373C"/>
          </a:solidFill>
          <a:ln>
            <a:solidFill>
              <a:srgbClr val="2837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5580027" y="1591056"/>
            <a:ext cx="347472" cy="347472"/>
          </a:xfrm>
          <a:prstGeom prst="ellipse">
            <a:avLst/>
          </a:prstGeom>
          <a:solidFill>
            <a:srgbClr val="B04B3F"/>
          </a:solidFill>
          <a:ln>
            <a:solidFill>
              <a:srgbClr val="B04B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58819" y="2057400"/>
            <a:ext cx="1389888" cy="1965960"/>
          </a:xfrm>
          <a:prstGeom prst="roundRect">
            <a:avLst/>
          </a:prstGeom>
          <a:solidFill>
            <a:srgbClr val="B04B3F"/>
          </a:solidFill>
          <a:ln w="12700">
            <a:solidFill>
              <a:srgbClr val="B04B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>
              <a:defRPr sz="950" b="1">
                <a:solidFill>
                  <a:srgbClr val="FFFFFF"/>
                </a:solidFill>
              </a:defRPr>
            </a:pPr>
            <a:r>
              <a:t>Be Tax Compliant</a:t>
            </a:r>
            <a:br/>
            <a:r>
              <a:t>File IRS Form 990 annually.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6617939" y="2875788"/>
            <a:ext cx="228600" cy="164592"/>
          </a:xfrm>
          <a:prstGeom prst="rightArrow">
            <a:avLst/>
          </a:prstGeom>
          <a:solidFill>
            <a:srgbClr val="28373C"/>
          </a:solidFill>
          <a:ln>
            <a:solidFill>
              <a:srgbClr val="2837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ight Arrow 17"/>
          <p:cNvSpPr/>
          <p:nvPr/>
        </p:nvSpPr>
        <p:spPr>
          <a:xfrm>
            <a:off x="8486999" y="2912364"/>
            <a:ext cx="228600" cy="164592"/>
          </a:xfrm>
          <a:prstGeom prst="rightArrow">
            <a:avLst/>
          </a:prstGeom>
          <a:solidFill>
            <a:srgbClr val="28373C"/>
          </a:solidFill>
          <a:ln>
            <a:solidFill>
              <a:srgbClr val="2837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543800" y="1463040"/>
            <a:ext cx="347472" cy="347472"/>
          </a:xfrm>
          <a:prstGeom prst="ellipse">
            <a:avLst/>
          </a:prstGeom>
          <a:solidFill>
            <a:srgbClr val="F5842F"/>
          </a:solidFill>
          <a:ln>
            <a:solidFill>
              <a:srgbClr val="F584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lang="en-US" dirty="0"/>
              <a:t>5</a:t>
            </a:r>
            <a:endParaRPr dirty="0"/>
          </a:p>
        </p:txBody>
      </p:sp>
      <p:sp>
        <p:nvSpPr>
          <p:cNvPr id="20" name="Rounded Rectangle 19"/>
          <p:cNvSpPr/>
          <p:nvPr/>
        </p:nvSpPr>
        <p:spPr>
          <a:xfrm>
            <a:off x="7022592" y="2057400"/>
            <a:ext cx="1389888" cy="1965960"/>
          </a:xfrm>
          <a:prstGeom prst="roundRect">
            <a:avLst/>
          </a:prstGeom>
          <a:solidFill>
            <a:srgbClr val="F5842F"/>
          </a:solidFill>
          <a:ln w="12700">
            <a:solidFill>
              <a:srgbClr val="F584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>
              <a:defRPr sz="950" b="1">
                <a:solidFill>
                  <a:srgbClr val="FFFFFF"/>
                </a:solidFill>
              </a:defRPr>
            </a:pPr>
            <a:r>
              <a:t>Be Trained and Ready</a:t>
            </a:r>
            <a:br/>
            <a:r>
              <a:t>Train incoming officers and transfer records.</a:t>
            </a:r>
          </a:p>
        </p:txBody>
      </p:sp>
      <p:sp>
        <p:nvSpPr>
          <p:cNvPr id="22" name="Oval 21"/>
          <p:cNvSpPr/>
          <p:nvPr/>
        </p:nvSpPr>
        <p:spPr>
          <a:xfrm>
            <a:off x="9236807" y="1463040"/>
            <a:ext cx="347472" cy="347472"/>
          </a:xfrm>
          <a:prstGeom prst="ellipse">
            <a:avLst/>
          </a:prstGeom>
          <a:solidFill>
            <a:srgbClr val="002D55"/>
          </a:solidFill>
          <a:ln>
            <a:solidFill>
              <a:srgbClr val="002D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lang="en-US" dirty="0"/>
              <a:t>6</a:t>
            </a:r>
            <a:endParaRPr dirty="0"/>
          </a:p>
        </p:txBody>
      </p:sp>
      <p:sp>
        <p:nvSpPr>
          <p:cNvPr id="23" name="Rounded Rectangle 22"/>
          <p:cNvSpPr/>
          <p:nvPr/>
        </p:nvSpPr>
        <p:spPr>
          <a:xfrm>
            <a:off x="8715599" y="2057400"/>
            <a:ext cx="1389888" cy="1965960"/>
          </a:xfrm>
          <a:prstGeom prst="roundRect">
            <a:avLst/>
          </a:prstGeom>
          <a:solidFill>
            <a:srgbClr val="002D55"/>
          </a:solidFill>
          <a:ln w="12700">
            <a:solidFill>
              <a:srgbClr val="002D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>
              <a:defRPr sz="950" b="1">
                <a:solidFill>
                  <a:srgbClr val="FFFFFF"/>
                </a:solidFill>
              </a:defRPr>
            </a:pPr>
            <a:r>
              <a:rPr dirty="0"/>
              <a:t>Be in Good Standing</a:t>
            </a:r>
            <a:br>
              <a:rPr dirty="0"/>
            </a:br>
            <a:r>
              <a:rPr dirty="0"/>
              <a:t>Maintain compliance with District requirements.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011680" y="4983480"/>
            <a:ext cx="8183879" cy="594360"/>
          </a:xfrm>
          <a:prstGeom prst="roundRect">
            <a:avLst/>
          </a:prstGeom>
          <a:solidFill>
            <a:srgbClr val="F2F5F7"/>
          </a:solidFill>
          <a:ln w="12700">
            <a:solidFill>
              <a:srgbClr val="F2F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>
              <a:defRPr sz="1500" b="1">
                <a:solidFill>
                  <a:srgbClr val="002D55"/>
                </a:solidFill>
              </a:defRPr>
            </a:pPr>
            <a:r>
              <a:rPr dirty="0"/>
              <a:t>Complete these items every year to support accountability, continuity, and compliance.</a:t>
            </a:r>
          </a:p>
        </p:txBody>
      </p:sp>
    </p:spTree>
    <p:extLst>
      <p:ext uri="{BB962C8B-B14F-4D97-AF65-F5344CB8AC3E}">
        <p14:creationId xmlns:p14="http://schemas.microsoft.com/office/powerpoint/2010/main" val="2333343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CBB0869A-0BE5-B3E9-F73D-2F3691E4D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B45D941-4463-594C-5DA1-95C98D18A7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1446" r="3179"/>
          <a:stretch>
            <a:fillRect/>
          </a:stretch>
        </p:blipFill>
        <p:spPr>
          <a:xfrm>
            <a:off x="567188" y="207419"/>
            <a:ext cx="7214356" cy="3137634"/>
          </a:xfrm>
          <a:prstGeom prst="rect">
            <a:avLst/>
          </a:prstGeom>
        </p:spPr>
      </p:pic>
      <p:graphicFrame>
        <p:nvGraphicFramePr>
          <p:cNvPr id="38" name="Rectangle 1">
            <a:extLst>
              <a:ext uri="{FF2B5EF4-FFF2-40B4-BE49-F238E27FC236}">
                <a16:creationId xmlns:a16="http://schemas.microsoft.com/office/drawing/2014/main" id="{075F2FFA-C317-0B95-F75F-670A2F553E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4108582"/>
              </p:ext>
            </p:extLst>
          </p:nvPr>
        </p:nvGraphicFramePr>
        <p:xfrm>
          <a:off x="1965960" y="3345053"/>
          <a:ext cx="8714232" cy="3447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941985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9D4475-7DB8-F861-6E4D-0D081F00BF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826" y="0"/>
            <a:ext cx="122608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391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CB7CA-B328-1171-2864-730D4D6B9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FF244B-BF8C-5C51-7AE6-E549A0B97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0"/>
            <a:ext cx="104730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5197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D60CE-D303-B26B-A39B-189E4B020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520" y="0"/>
            <a:ext cx="10272000" cy="763600"/>
          </a:xfrm>
        </p:spPr>
        <p:txBody>
          <a:bodyPr/>
          <a:lstStyle/>
          <a:p>
            <a:r>
              <a:rPr lang="en-US" dirty="0"/>
              <a:t>Intranet for campus personnel access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9E419A-D494-24BB-B648-E0A4C9758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230" y="626650"/>
            <a:ext cx="9783540" cy="40867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4ADC3C-FF02-F3D1-937C-9B0200923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4348" y="5340095"/>
            <a:ext cx="9669224" cy="1057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8823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D1BA7680-B1FB-4B6B-2155-45DD5D6C4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9CCD9CD-49AE-3D3E-923B-81ECD3FBF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332383"/>
            <a:ext cx="12192000" cy="4525617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5000">
                <a:srgbClr val="000000">
                  <a:alpha val="35000"/>
                </a:srgbClr>
              </a:gs>
              <a:gs pos="100000">
                <a:srgbClr val="000000">
                  <a:alpha val="4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0A445AF-CFC9-9C94-2A8C-CAFE265A5F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"/>
            <a:ext cx="12536129" cy="7000761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41DE4F2D-845D-F789-96F1-65A1638793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4506" y="5917399"/>
            <a:ext cx="8837546" cy="644789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solidFill>
                  <a:srgbClr val="FFFFFF"/>
                </a:solidFill>
              </a:rPr>
              <a:t>Supporting UIL Activities &amp; Students</a:t>
            </a:r>
          </a:p>
        </p:txBody>
      </p:sp>
    </p:spTree>
    <p:extLst>
      <p:ext uri="{BB962C8B-B14F-4D97-AF65-F5344CB8AC3E}">
        <p14:creationId xmlns:p14="http://schemas.microsoft.com/office/powerpoint/2010/main" val="3146718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1A22726-DA03-BCB0-F12E-98258FB7E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6B890D-E532-2B52-3DD8-2C2EEFF6B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548640"/>
            <a:ext cx="9160475" cy="1132258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Financial Controls and Accountability</a:t>
            </a:r>
            <a:endParaRPr lang="en-US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3BA0FC64-4C05-34B1-8041-8CFB58F0A0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7458246"/>
              </p:ext>
            </p:extLst>
          </p:nvPr>
        </p:nvGraphicFramePr>
        <p:xfrm>
          <a:off x="723900" y="1680898"/>
          <a:ext cx="10991850" cy="4423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064865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51922D2-D397-9EA4-A66D-55B0884D1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2AC29B-49A0-6249-7977-C3DF5125A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9"/>
            <a:ext cx="3494314" cy="5786638"/>
          </a:xfrm>
        </p:spPr>
        <p:txBody>
          <a:bodyPr anchor="t">
            <a:normAutofit/>
          </a:bodyPr>
          <a:lstStyle/>
          <a:p>
            <a:r>
              <a:rPr lang="en-US" dirty="0"/>
              <a:t>UIL: Students, Coaches &amp; Benefits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48E752F-4CD1-8218-9ECB-4BFB531965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0166774"/>
              </p:ext>
            </p:extLst>
          </p:nvPr>
        </p:nvGraphicFramePr>
        <p:xfrm>
          <a:off x="4608246" y="548640"/>
          <a:ext cx="6949440" cy="57866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458697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7472" y="228600"/>
            <a:ext cx="11521440" cy="50292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l">
              <a:defRPr sz="2600" b="1">
                <a:solidFill>
                  <a:srgbClr val="000000"/>
                </a:solidFill>
              </a:defRPr>
            </a:pPr>
            <a:r>
              <a:t>Booster Club Meetings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749808"/>
            <a:ext cx="11247120" cy="347472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>
              <a:defRPr sz="1050">
                <a:solidFill>
                  <a:srgbClr val="788287"/>
                </a:solidFill>
              </a:defRPr>
            </a:pPr>
            <a:r>
              <a:t>Meetings create the official record of decisions and help protect accountability.</a:t>
            </a:r>
          </a:p>
        </p:txBody>
      </p:sp>
      <p:sp>
        <p:nvSpPr>
          <p:cNvPr id="4" name="Oval 3"/>
          <p:cNvSpPr/>
          <p:nvPr/>
        </p:nvSpPr>
        <p:spPr>
          <a:xfrm>
            <a:off x="1810512" y="1371600"/>
            <a:ext cx="347472" cy="347472"/>
          </a:xfrm>
          <a:prstGeom prst="ellipse">
            <a:avLst/>
          </a:prstGeom>
          <a:solidFill>
            <a:srgbClr val="F5842F"/>
          </a:solidFill>
          <a:ln>
            <a:solidFill>
              <a:srgbClr val="F584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2423160" cy="1234440"/>
          </a:xfrm>
          <a:prstGeom prst="roundRect">
            <a:avLst/>
          </a:prstGeom>
          <a:solidFill>
            <a:srgbClr val="F5842F"/>
          </a:solidFill>
          <a:ln w="12700">
            <a:solidFill>
              <a:srgbClr val="F584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Follow Bylaws</a:t>
            </a:r>
            <a:br/>
            <a:r>
              <a:t>Meetings must follow the approved bylaws.</a:t>
            </a:r>
          </a:p>
        </p:txBody>
      </p:sp>
      <p:sp>
        <p:nvSpPr>
          <p:cNvPr id="6" name="Right Arrow 5"/>
          <p:cNvSpPr/>
          <p:nvPr/>
        </p:nvSpPr>
        <p:spPr>
          <a:xfrm>
            <a:off x="3227832" y="2395728"/>
            <a:ext cx="502920" cy="237744"/>
          </a:xfrm>
          <a:prstGeom prst="rightArrow">
            <a:avLst/>
          </a:prstGeom>
          <a:solidFill>
            <a:srgbClr val="28373C"/>
          </a:solidFill>
          <a:ln>
            <a:solidFill>
              <a:srgbClr val="2837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4645152" y="1371600"/>
            <a:ext cx="347472" cy="347472"/>
          </a:xfrm>
          <a:prstGeom prst="ellipse">
            <a:avLst/>
          </a:prstGeom>
          <a:solidFill>
            <a:srgbClr val="009988"/>
          </a:solidFill>
          <a:ln>
            <a:solidFill>
              <a:srgbClr val="0099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611880" y="1920240"/>
            <a:ext cx="2423160" cy="1234440"/>
          </a:xfrm>
          <a:prstGeom prst="roundRect">
            <a:avLst/>
          </a:prstGeom>
          <a:solidFill>
            <a:srgbClr val="009988"/>
          </a:solidFill>
          <a:ln w="12700">
            <a:solidFill>
              <a:srgbClr val="0099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Share Agenda</a:t>
            </a:r>
            <a:br/>
            <a:r>
              <a:t>Agendas should be shared in advance.</a:t>
            </a:r>
          </a:p>
        </p:txBody>
      </p:sp>
      <p:sp>
        <p:nvSpPr>
          <p:cNvPr id="9" name="Right Arrow 8"/>
          <p:cNvSpPr/>
          <p:nvPr/>
        </p:nvSpPr>
        <p:spPr>
          <a:xfrm>
            <a:off x="6062472" y="2395728"/>
            <a:ext cx="502920" cy="237744"/>
          </a:xfrm>
          <a:prstGeom prst="rightArrow">
            <a:avLst/>
          </a:prstGeom>
          <a:solidFill>
            <a:srgbClr val="28373C"/>
          </a:solidFill>
          <a:ln>
            <a:solidFill>
              <a:srgbClr val="2837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7479792" y="1371600"/>
            <a:ext cx="347472" cy="347472"/>
          </a:xfrm>
          <a:prstGeom prst="ellipse">
            <a:avLst/>
          </a:prstGeom>
          <a:solidFill>
            <a:srgbClr val="EFAE30"/>
          </a:solidFill>
          <a:ln>
            <a:solidFill>
              <a:srgbClr val="EFAE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46520" y="1920240"/>
            <a:ext cx="2423160" cy="1234440"/>
          </a:xfrm>
          <a:prstGeom prst="roundRect">
            <a:avLst/>
          </a:prstGeom>
          <a:solidFill>
            <a:srgbClr val="EFAE30"/>
          </a:solidFill>
          <a:ln w="12700">
            <a:solidFill>
              <a:srgbClr val="EFAE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Record Minutes</a:t>
            </a:r>
            <a:br/>
            <a:r>
              <a:t>Minutes must be recorded and retained.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8897112" y="2395728"/>
            <a:ext cx="502920" cy="237744"/>
          </a:xfrm>
          <a:prstGeom prst="rightArrow">
            <a:avLst/>
          </a:prstGeom>
          <a:solidFill>
            <a:srgbClr val="28373C"/>
          </a:solidFill>
          <a:ln>
            <a:solidFill>
              <a:srgbClr val="2837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0314432" y="1371600"/>
            <a:ext cx="347472" cy="347472"/>
          </a:xfrm>
          <a:prstGeom prst="ellipse">
            <a:avLst/>
          </a:prstGeom>
          <a:solidFill>
            <a:srgbClr val="002D55"/>
          </a:solidFill>
          <a:ln>
            <a:solidFill>
              <a:srgbClr val="002D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281160" y="1920240"/>
            <a:ext cx="2423160" cy="1234440"/>
          </a:xfrm>
          <a:prstGeom prst="roundRect">
            <a:avLst/>
          </a:prstGeom>
          <a:solidFill>
            <a:srgbClr val="002D55"/>
          </a:solidFill>
          <a:ln w="12700">
            <a:solidFill>
              <a:srgbClr val="002D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Vote Properly</a:t>
            </a:r>
            <a:br/>
            <a:r>
              <a:t>Votes must follow quorum and voting rules.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965960" y="4160520"/>
            <a:ext cx="8229600" cy="749808"/>
          </a:xfrm>
          <a:prstGeom prst="roundRect">
            <a:avLst/>
          </a:prstGeom>
          <a:solidFill>
            <a:srgbClr val="F2F5F7"/>
          </a:solidFill>
          <a:ln w="12700">
            <a:solidFill>
              <a:srgbClr val="F2F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>
              <a:defRPr sz="1800" b="1">
                <a:solidFill>
                  <a:srgbClr val="002D55"/>
                </a:solidFill>
              </a:defRPr>
            </a:pPr>
            <a:r>
              <a:t>A strong meeting process makes decisions clear, documented, and defensible.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" y="5577840"/>
            <a:ext cx="1014984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300" b="0">
                <a:solidFill>
                  <a:srgbClr val="28373C"/>
                </a:solidFill>
              </a:defRPr>
            </a:pPr>
            <a:r>
              <a:t>Good minutes should show what was discussed, what was approved, who voted, and what actions are required next.</a:t>
            </a:r>
          </a:p>
        </p:txBody>
      </p:sp>
    </p:spTree>
    <p:extLst>
      <p:ext uri="{BB962C8B-B14F-4D97-AF65-F5344CB8AC3E}">
        <p14:creationId xmlns:p14="http://schemas.microsoft.com/office/powerpoint/2010/main" val="40849486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7472" y="228600"/>
            <a:ext cx="11521440" cy="50292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l">
              <a:defRPr sz="2600" b="1">
                <a:solidFill>
                  <a:srgbClr val="000000"/>
                </a:solidFill>
              </a:defRPr>
            </a:pPr>
            <a:r>
              <a:t>Conflict of Interest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749808"/>
            <a:ext cx="11247120" cy="347472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>
              <a:defRPr sz="1050">
                <a:solidFill>
                  <a:srgbClr val="788287"/>
                </a:solidFill>
              </a:defRPr>
            </a:pPr>
            <a:r>
              <a:t>Decisions must be transparent, fair, and focused on the student program.</a:t>
            </a:r>
          </a:p>
        </p:txBody>
      </p:sp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508760"/>
            <a:ext cx="2926080" cy="329184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3865226" y="2202196"/>
            <a:ext cx="347472" cy="347472"/>
          </a:xfrm>
          <a:prstGeom prst="ellipse">
            <a:avLst/>
          </a:prstGeom>
          <a:solidFill>
            <a:srgbClr val="F5842F"/>
          </a:solidFill>
          <a:ln>
            <a:solidFill>
              <a:srgbClr val="F584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16552" y="1990929"/>
            <a:ext cx="3383280" cy="786384"/>
          </a:xfrm>
          <a:prstGeom prst="roundRect">
            <a:avLst/>
          </a:prstGeom>
          <a:solidFill>
            <a:srgbClr val="F5842F"/>
          </a:solidFill>
          <a:ln w="12700">
            <a:solidFill>
              <a:srgbClr val="F584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l">
              <a:defRPr sz="1050" b="1">
                <a:solidFill>
                  <a:srgbClr val="FFFFFF"/>
                </a:solidFill>
              </a:defRPr>
            </a:pPr>
            <a:r>
              <a:t>Personal Benefit</a:t>
            </a:r>
            <a:br/>
            <a:r>
              <a:t>Booster officers must avoid personal financial benefit.</a:t>
            </a:r>
          </a:p>
        </p:txBody>
      </p:sp>
      <p:sp>
        <p:nvSpPr>
          <p:cNvPr id="8" name="Oval 7"/>
          <p:cNvSpPr/>
          <p:nvPr/>
        </p:nvSpPr>
        <p:spPr>
          <a:xfrm>
            <a:off x="7955279" y="2202196"/>
            <a:ext cx="347472" cy="347472"/>
          </a:xfrm>
          <a:prstGeom prst="ellipse">
            <a:avLst/>
          </a:prstGeom>
          <a:solidFill>
            <a:srgbClr val="B04B3F"/>
          </a:solidFill>
          <a:ln>
            <a:solidFill>
              <a:srgbClr val="B04B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485632" y="1990929"/>
            <a:ext cx="3383280" cy="786384"/>
          </a:xfrm>
          <a:prstGeom prst="roundRect">
            <a:avLst/>
          </a:prstGeom>
          <a:solidFill>
            <a:srgbClr val="B04B3F"/>
          </a:solidFill>
          <a:ln w="12700">
            <a:solidFill>
              <a:srgbClr val="B04B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l">
              <a:defRPr sz="1050" b="1">
                <a:solidFill>
                  <a:srgbClr val="FFFFFF"/>
                </a:solidFill>
              </a:defRPr>
            </a:pPr>
            <a:r>
              <a:t>Staff Direction</a:t>
            </a:r>
            <a:br/>
            <a:r>
              <a:t>Campus staff cannot direct Booster Club spending.</a:t>
            </a:r>
          </a:p>
        </p:txBody>
      </p:sp>
      <p:sp>
        <p:nvSpPr>
          <p:cNvPr id="10" name="Oval 9"/>
          <p:cNvSpPr/>
          <p:nvPr/>
        </p:nvSpPr>
        <p:spPr>
          <a:xfrm>
            <a:off x="3865226" y="3694176"/>
            <a:ext cx="347472" cy="347472"/>
          </a:xfrm>
          <a:prstGeom prst="ellipse">
            <a:avLst/>
          </a:prstGeom>
          <a:solidFill>
            <a:srgbClr val="009988"/>
          </a:solidFill>
          <a:ln>
            <a:solidFill>
              <a:srgbClr val="0099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16552" y="3474720"/>
            <a:ext cx="3383280" cy="786384"/>
          </a:xfrm>
          <a:prstGeom prst="roundRect">
            <a:avLst/>
          </a:prstGeom>
          <a:solidFill>
            <a:srgbClr val="009988"/>
          </a:solidFill>
          <a:ln w="12700">
            <a:solidFill>
              <a:srgbClr val="0099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l">
              <a:defRPr sz="1050" b="1">
                <a:solidFill>
                  <a:srgbClr val="FFFFFF"/>
                </a:solidFill>
              </a:defRPr>
            </a:pPr>
            <a:r>
              <a:rPr dirty="0"/>
              <a:t>Vendor Selection</a:t>
            </a:r>
            <a:br>
              <a:rPr dirty="0"/>
            </a:br>
            <a:r>
              <a:rPr dirty="0"/>
              <a:t>Use fair, transparent vendor practices.</a:t>
            </a:r>
          </a:p>
        </p:txBody>
      </p:sp>
      <p:sp>
        <p:nvSpPr>
          <p:cNvPr id="12" name="Oval 11"/>
          <p:cNvSpPr/>
          <p:nvPr/>
        </p:nvSpPr>
        <p:spPr>
          <a:xfrm>
            <a:off x="7955279" y="3694176"/>
            <a:ext cx="347472" cy="347472"/>
          </a:xfrm>
          <a:prstGeom prst="ellipse">
            <a:avLst/>
          </a:prstGeom>
          <a:solidFill>
            <a:srgbClr val="EFAE30"/>
          </a:solidFill>
          <a:ln>
            <a:solidFill>
              <a:srgbClr val="EFAE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lang="en-US" dirty="0"/>
              <a:t>5</a:t>
            </a:r>
            <a:endParaRPr dirty="0"/>
          </a:p>
        </p:txBody>
      </p:sp>
      <p:sp>
        <p:nvSpPr>
          <p:cNvPr id="13" name="Rounded Rectangle 12"/>
          <p:cNvSpPr/>
          <p:nvPr/>
        </p:nvSpPr>
        <p:spPr>
          <a:xfrm>
            <a:off x="8394192" y="3474720"/>
            <a:ext cx="3383280" cy="786384"/>
          </a:xfrm>
          <a:prstGeom prst="roundRect">
            <a:avLst/>
          </a:prstGeom>
          <a:solidFill>
            <a:srgbClr val="EFAE30"/>
          </a:solidFill>
          <a:ln w="12700">
            <a:solidFill>
              <a:srgbClr val="EFAE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l">
              <a:defRPr sz="1050" b="1">
                <a:solidFill>
                  <a:srgbClr val="FFFFFF"/>
                </a:solidFill>
              </a:defRPr>
            </a:pPr>
            <a:r>
              <a:rPr lang="en-US"/>
              <a:t>Avoid even the appearance of conflict</a:t>
            </a: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4617719" y="5186156"/>
            <a:ext cx="6675120" cy="438912"/>
          </a:xfrm>
          <a:prstGeom prst="roundRect">
            <a:avLst/>
          </a:prstGeom>
          <a:solidFill>
            <a:srgbClr val="002D55"/>
          </a:solidFill>
          <a:ln w="12700">
            <a:solidFill>
              <a:srgbClr val="002D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When in doubt, pause and ask before proceeding.</a:t>
            </a:r>
          </a:p>
        </p:txBody>
      </p:sp>
    </p:spTree>
    <p:extLst>
      <p:ext uri="{BB962C8B-B14F-4D97-AF65-F5344CB8AC3E}">
        <p14:creationId xmlns:p14="http://schemas.microsoft.com/office/powerpoint/2010/main" val="33718791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7A875D55-4A80-43E9-38F6-27E366493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BA1A4E5-C2A3-840B-2DCE-AD10DA070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7820"/>
            <a:ext cx="12192000" cy="6985819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1B648DBA-BDC8-5BBD-4EC0-2CD6CAAEEC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17987" y="5812619"/>
            <a:ext cx="3195484" cy="1045381"/>
          </a:xfrm>
        </p:spPr>
        <p:txBody>
          <a:bodyPr>
            <a:normAutofit/>
          </a:bodyPr>
          <a:lstStyle/>
          <a:p>
            <a:r>
              <a:rPr lang="en-US" sz="2200">
                <a:solidFill>
                  <a:srgbClr val="FFFFFF"/>
                </a:solidFill>
              </a:rPr>
              <a:t>Federal Tax and </a:t>
            </a:r>
          </a:p>
          <a:p>
            <a:r>
              <a:rPr lang="en-US" sz="2200">
                <a:solidFill>
                  <a:srgbClr val="FFFFFF"/>
                </a:solidFill>
              </a:rPr>
              <a:t>Filing Responsibilities</a:t>
            </a:r>
            <a:endParaRPr lang="en-US" sz="2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1732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00DC1B0-7E1A-BD02-3F93-19E6B1B75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191515-F8A1-FD7C-6B26-4EDB38445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8"/>
            <a:ext cx="3493008" cy="5788152"/>
          </a:xfrm>
        </p:spPr>
        <p:txBody>
          <a:bodyPr anchor="ctr">
            <a:normAutofit/>
          </a:bodyPr>
          <a:lstStyle/>
          <a:p>
            <a:pPr algn="ctr"/>
            <a:r>
              <a:rPr lang="en-US" sz="3100" dirty="0"/>
              <a:t>Recordkeeping: What to Keep for 501(C)3 organizations</a:t>
            </a:r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02830AB0-5BA5-0F26-A9C8-61B50C7E39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6044265"/>
              </p:ext>
            </p:extLst>
          </p:nvPr>
        </p:nvGraphicFramePr>
        <p:xfrm>
          <a:off x="4608246" y="548640"/>
          <a:ext cx="6949440" cy="578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686209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51922D2-D397-9EA4-A66D-55B0884D1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80179C-E3A9-706A-6375-6BC20971C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9"/>
            <a:ext cx="3494314" cy="5786638"/>
          </a:xfrm>
        </p:spPr>
        <p:txBody>
          <a:bodyPr anchor="t">
            <a:normAutofit/>
          </a:bodyPr>
          <a:lstStyle/>
          <a:p>
            <a:r>
              <a:rPr lang="en-US" dirty="0"/>
              <a:t>IRS: Federal Tax Status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626C3E36-AEBB-5DCD-E0D3-CF4AFBAEAC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0279293"/>
              </p:ext>
            </p:extLst>
          </p:nvPr>
        </p:nvGraphicFramePr>
        <p:xfrm>
          <a:off x="4608246" y="548640"/>
          <a:ext cx="6949440" cy="57866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562682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859CE-497F-1AF2-787F-2663FEB18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IRS: Filing &amp; Records</a:t>
            </a:r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500C11F1-90F6-B716-6505-FC61BB9E33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8460623"/>
              </p:ext>
            </p:extLst>
          </p:nvPr>
        </p:nvGraphicFramePr>
        <p:xfrm>
          <a:off x="612647" y="1353312"/>
          <a:ext cx="10653579" cy="4956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569012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7472" y="228600"/>
            <a:ext cx="11521440" cy="50292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l">
              <a:defRPr sz="2600" b="1">
                <a:solidFill>
                  <a:srgbClr val="000000"/>
                </a:solidFill>
              </a:defRPr>
            </a:pPr>
            <a:r>
              <a:t>Resources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749808"/>
            <a:ext cx="11247120" cy="347472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>
              <a:defRPr sz="1050">
                <a:solidFill>
                  <a:srgbClr val="788287"/>
                </a:solidFill>
              </a:defRPr>
            </a:pPr>
            <a:r>
              <a:t>Reference these resources for nonprofit, tax, and UIL guidance.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143000"/>
            <a:ext cx="384048" cy="384048"/>
          </a:xfrm>
          <a:prstGeom prst="roundRect">
            <a:avLst/>
          </a:prstGeom>
          <a:solidFill>
            <a:srgbClr val="002D55"/>
          </a:solidFill>
          <a:ln w="12700">
            <a:solidFill>
              <a:srgbClr val="002D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1124712"/>
            <a:ext cx="224028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100" b="1">
                <a:solidFill>
                  <a:srgbClr val="002D55"/>
                </a:solidFill>
              </a:defRPr>
            </a:pPr>
            <a:r>
              <a:t>Texas Secretary of State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1353312"/>
            <a:ext cx="475488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950" b="0">
                <a:solidFill>
                  <a:srgbClr val="28373C"/>
                </a:solidFill>
              </a:defRPr>
            </a:pPr>
            <a:r>
              <a:t>Nonprofit Organizations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79" y="1577002"/>
            <a:ext cx="2773799" cy="1260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819" b="0">
                <a:solidFill>
                  <a:srgbClr val="009988"/>
                </a:solidFill>
              </a:defRPr>
            </a:pPr>
            <a:r>
              <a:rPr lang="en-US" dirty="0">
                <a:hlinkClick r:id="rId2"/>
              </a:rPr>
              <a:t>https://www.sos.state.tx.us/corp/nonprofit_org.shtml</a:t>
            </a:r>
            <a:endParaRPr dirty="0"/>
          </a:p>
        </p:txBody>
      </p:sp>
      <p:sp>
        <p:nvSpPr>
          <p:cNvPr id="8" name="TextBox 7"/>
          <p:cNvSpPr txBox="1"/>
          <p:nvPr/>
        </p:nvSpPr>
        <p:spPr>
          <a:xfrm>
            <a:off x="1097280" y="1801368"/>
            <a:ext cx="24688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819" b="0">
                <a:solidFill>
                  <a:srgbClr val="788287"/>
                </a:solidFill>
              </a:defRPr>
            </a:pPr>
            <a:r>
              <a:t>(512) 463-5555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143000"/>
            <a:ext cx="384048" cy="384048"/>
          </a:xfrm>
          <a:prstGeom prst="roundRect">
            <a:avLst/>
          </a:prstGeom>
          <a:solidFill>
            <a:srgbClr val="F5842F"/>
          </a:solidFill>
          <a:ln w="12700">
            <a:solidFill>
              <a:srgbClr val="F584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20840" y="1124712"/>
            <a:ext cx="224028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100" b="1">
                <a:solidFill>
                  <a:srgbClr val="002D55"/>
                </a:solidFill>
              </a:defRPr>
            </a:pPr>
            <a:r>
              <a:t>Internal Revenue Service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20840" y="1353312"/>
            <a:ext cx="475488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950" b="0">
                <a:solidFill>
                  <a:srgbClr val="28373C"/>
                </a:solidFill>
              </a:defRPr>
            </a:pPr>
            <a:r>
              <a:t>Tax Information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95934" y="1572768"/>
            <a:ext cx="4754880" cy="1260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819" b="0">
                <a:solidFill>
                  <a:srgbClr val="009988"/>
                </a:solidFill>
              </a:defRPr>
            </a:pPr>
            <a:r>
              <a:rPr dirty="0"/>
              <a:t>irs.</a:t>
            </a:r>
            <a:r>
              <a:rPr dirty="0">
                <a:hlinkClick r:id="rId3"/>
              </a:rPr>
              <a:t>gov</a:t>
            </a:r>
            <a:endParaRPr dirty="0"/>
          </a:p>
        </p:txBody>
      </p:sp>
      <p:sp>
        <p:nvSpPr>
          <p:cNvPr id="13" name="TextBox 12"/>
          <p:cNvSpPr txBox="1"/>
          <p:nvPr/>
        </p:nvSpPr>
        <p:spPr>
          <a:xfrm>
            <a:off x="6720840" y="1801368"/>
            <a:ext cx="24688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819" b="0">
                <a:solidFill>
                  <a:srgbClr val="788287"/>
                </a:solidFill>
              </a:defRPr>
            </a:pPr>
            <a:r>
              <a:t>1-800-829-1040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94360" y="2286000"/>
            <a:ext cx="384048" cy="384048"/>
          </a:xfrm>
          <a:prstGeom prst="roundRect">
            <a:avLst/>
          </a:prstGeom>
          <a:solidFill>
            <a:srgbClr val="009988"/>
          </a:solidFill>
          <a:ln w="12700">
            <a:solidFill>
              <a:srgbClr val="0099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7280" y="2267712"/>
            <a:ext cx="224028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100" b="1">
                <a:solidFill>
                  <a:srgbClr val="002D55"/>
                </a:solidFill>
              </a:defRPr>
            </a:pPr>
            <a:r>
              <a:t>IRS Exempt Organizations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2496312"/>
            <a:ext cx="475488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950" b="0">
                <a:solidFill>
                  <a:srgbClr val="28373C"/>
                </a:solidFill>
              </a:defRPr>
            </a:pPr>
            <a:r>
              <a:t>Charities &amp; Nonprofits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7280" y="2724912"/>
            <a:ext cx="4754880" cy="1260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819" b="0">
                <a:solidFill>
                  <a:srgbClr val="009988"/>
                </a:solidFill>
              </a:defRPr>
            </a:pPr>
            <a:r>
              <a:rPr dirty="0">
                <a:hlinkClick r:id="rId4" action="ppaction://hlinkfile"/>
              </a:rPr>
              <a:t>irs.gov/charities-non-profits</a:t>
            </a:r>
            <a:endParaRPr dirty="0"/>
          </a:p>
        </p:txBody>
      </p:sp>
      <p:sp>
        <p:nvSpPr>
          <p:cNvPr id="18" name="TextBox 17"/>
          <p:cNvSpPr txBox="1"/>
          <p:nvPr/>
        </p:nvSpPr>
        <p:spPr>
          <a:xfrm>
            <a:off x="1097280" y="2944368"/>
            <a:ext cx="24688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819" b="0">
                <a:solidFill>
                  <a:srgbClr val="788287"/>
                </a:solidFill>
              </a:defRPr>
            </a:pPr>
            <a:r>
              <a:t>1-877-829-5500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17920" y="2286000"/>
            <a:ext cx="384048" cy="384048"/>
          </a:xfrm>
          <a:prstGeom prst="roundRect">
            <a:avLst/>
          </a:prstGeom>
          <a:solidFill>
            <a:srgbClr val="3C9162"/>
          </a:solidFill>
          <a:ln w="12700">
            <a:solidFill>
              <a:srgbClr val="3C91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20840" y="2267712"/>
            <a:ext cx="224028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100" b="1">
                <a:solidFill>
                  <a:srgbClr val="002D55"/>
                </a:solidFill>
              </a:defRPr>
            </a:pPr>
            <a:r>
              <a:t>Texas Comptroller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20840" y="2496312"/>
            <a:ext cx="475488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950" b="0">
                <a:solidFill>
                  <a:srgbClr val="28373C"/>
                </a:solidFill>
              </a:defRPr>
            </a:pPr>
            <a:r>
              <a:t>Tax Information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20840" y="2724912"/>
            <a:ext cx="4754880" cy="1260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819" b="0">
                <a:solidFill>
                  <a:srgbClr val="009988"/>
                </a:solidFill>
              </a:defRPr>
            </a:pPr>
            <a:r>
              <a:rPr dirty="0">
                <a:hlinkClick r:id="rId5"/>
              </a:rPr>
              <a:t>comptroller.texas.gov</a:t>
            </a:r>
            <a:endParaRPr dirty="0"/>
          </a:p>
        </p:txBody>
      </p:sp>
      <p:sp>
        <p:nvSpPr>
          <p:cNvPr id="23" name="TextBox 22"/>
          <p:cNvSpPr txBox="1"/>
          <p:nvPr/>
        </p:nvSpPr>
        <p:spPr>
          <a:xfrm>
            <a:off x="6720840" y="2944368"/>
            <a:ext cx="24688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819" b="0">
                <a:solidFill>
                  <a:srgbClr val="788287"/>
                </a:solidFill>
              </a:defRPr>
            </a:pPr>
            <a:r>
              <a:t>1-800-252-5555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94360" y="3429000"/>
            <a:ext cx="384048" cy="384048"/>
          </a:xfrm>
          <a:prstGeom prst="roundRect">
            <a:avLst/>
          </a:prstGeom>
          <a:solidFill>
            <a:srgbClr val="B04B3F"/>
          </a:solidFill>
          <a:ln w="12700">
            <a:solidFill>
              <a:srgbClr val="B04B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06424" y="3410712"/>
            <a:ext cx="224028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100" b="1">
                <a:solidFill>
                  <a:srgbClr val="002D55"/>
                </a:solidFill>
              </a:defRPr>
            </a:pPr>
            <a:r>
              <a:t>Texas Comptroller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97280" y="3639312"/>
            <a:ext cx="475488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950" b="0">
                <a:solidFill>
                  <a:srgbClr val="28373C"/>
                </a:solidFill>
              </a:defRPr>
            </a:pPr>
            <a:r>
              <a:t>Exempt Organizations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97280" y="3867912"/>
            <a:ext cx="4754880" cy="1260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819" b="0">
                <a:solidFill>
                  <a:srgbClr val="009988"/>
                </a:solidFill>
              </a:defRPr>
            </a:pPr>
            <a:r>
              <a:rPr dirty="0">
                <a:hlinkClick r:id="rId6"/>
              </a:rPr>
              <a:t>comptroller.texas.gov/taxes/exempt</a:t>
            </a:r>
            <a:endParaRPr dirty="0"/>
          </a:p>
        </p:txBody>
      </p:sp>
      <p:sp>
        <p:nvSpPr>
          <p:cNvPr id="28" name="TextBox 27"/>
          <p:cNvSpPr txBox="1"/>
          <p:nvPr/>
        </p:nvSpPr>
        <p:spPr>
          <a:xfrm>
            <a:off x="1097280" y="4087368"/>
            <a:ext cx="24688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819" b="0">
                <a:solidFill>
                  <a:srgbClr val="788287"/>
                </a:solidFill>
              </a:defRPr>
            </a:pPr>
            <a:r>
              <a:t>1-800-252-5555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217920" y="3429000"/>
            <a:ext cx="384048" cy="384048"/>
          </a:xfrm>
          <a:prstGeom prst="roundRect">
            <a:avLst/>
          </a:prstGeom>
          <a:solidFill>
            <a:srgbClr val="EFAE30"/>
          </a:solidFill>
          <a:ln w="12700">
            <a:solidFill>
              <a:srgbClr val="EFAE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720840" y="3410712"/>
            <a:ext cx="224028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100" b="1">
                <a:solidFill>
                  <a:srgbClr val="002D55"/>
                </a:solidFill>
              </a:defRPr>
            </a:pPr>
            <a:r>
              <a:rPr dirty="0"/>
              <a:t>University Interscholastic League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20840" y="3867912"/>
            <a:ext cx="4754880" cy="1260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819" b="0">
                <a:solidFill>
                  <a:srgbClr val="009988"/>
                </a:solidFill>
              </a:defRPr>
            </a:pPr>
            <a:r>
              <a:rPr dirty="0">
                <a:hlinkClick r:id="rId7"/>
              </a:rPr>
              <a:t>uiltexas.org</a:t>
            </a:r>
            <a:endParaRPr dirty="0"/>
          </a:p>
        </p:txBody>
      </p:sp>
      <p:sp>
        <p:nvSpPr>
          <p:cNvPr id="33" name="TextBox 32"/>
          <p:cNvSpPr txBox="1"/>
          <p:nvPr/>
        </p:nvSpPr>
        <p:spPr>
          <a:xfrm>
            <a:off x="6720840" y="4087368"/>
            <a:ext cx="24688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819" b="0">
                <a:solidFill>
                  <a:srgbClr val="788287"/>
                </a:solidFill>
              </a:defRPr>
            </a:pPr>
            <a:r>
              <a:t>(512) 471-5883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94360" y="4572000"/>
            <a:ext cx="384048" cy="384048"/>
          </a:xfrm>
          <a:prstGeom prst="roundRect">
            <a:avLst/>
          </a:prstGeom>
          <a:solidFill>
            <a:srgbClr val="002D55"/>
          </a:solidFill>
          <a:ln w="12700">
            <a:solidFill>
              <a:srgbClr val="002D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7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97280" y="4553712"/>
            <a:ext cx="224028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100" b="1">
                <a:solidFill>
                  <a:srgbClr val="002D55"/>
                </a:solidFill>
              </a:defRPr>
            </a:pPr>
            <a:r>
              <a:t>UIL Booster Club Guidelines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97280" y="4782312"/>
            <a:ext cx="475488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950" b="0">
                <a:solidFill>
                  <a:srgbClr val="28373C"/>
                </a:solidFill>
              </a:defRPr>
            </a:pPr>
            <a:r>
              <a:t>Booster Club Guidance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97280" y="5010912"/>
            <a:ext cx="4754880" cy="1260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819" b="0">
                <a:solidFill>
                  <a:srgbClr val="009988"/>
                </a:solidFill>
              </a:defRPr>
            </a:pPr>
            <a:r>
              <a:rPr dirty="0">
                <a:hlinkClick r:id="rId8"/>
              </a:rPr>
              <a:t>uiltexas.org/policy/guidelines-for-booster-clubs</a:t>
            </a:r>
            <a:endParaRPr dirty="0"/>
          </a:p>
        </p:txBody>
      </p:sp>
      <p:sp>
        <p:nvSpPr>
          <p:cNvPr id="38" name="TextBox 37"/>
          <p:cNvSpPr txBox="1"/>
          <p:nvPr/>
        </p:nvSpPr>
        <p:spPr>
          <a:xfrm>
            <a:off x="1097280" y="5230368"/>
            <a:ext cx="24688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819" b="0">
                <a:solidFill>
                  <a:srgbClr val="788287"/>
                </a:solidFill>
              </a:defRPr>
            </a:pPr>
            <a:r>
              <a:t>(512) 471-5883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594360" y="5989320"/>
            <a:ext cx="11018520" cy="384048"/>
          </a:xfrm>
          <a:prstGeom prst="roundRect">
            <a:avLst/>
          </a:prstGeom>
          <a:solidFill>
            <a:srgbClr val="F2F5F7"/>
          </a:solidFill>
          <a:ln w="12700">
            <a:solidFill>
              <a:srgbClr val="F2F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>
              <a:defRPr sz="1200" b="1">
                <a:solidFill>
                  <a:srgbClr val="002D55"/>
                </a:solidFill>
              </a:defRPr>
            </a:pPr>
            <a:r>
              <a:rPr lang="en-US" dirty="0"/>
              <a:t>The following resources will help you and your club be successful</a:t>
            </a:r>
            <a:r>
              <a:rPr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782264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69" descr="Hands-on top of each other">
            <a:extLst>
              <a:ext uri="{FF2B5EF4-FFF2-40B4-BE49-F238E27FC236}">
                <a16:creationId xmlns:a16="http://schemas.microsoft.com/office/drawing/2014/main" id="{1AB36867-0D58-C4F4-CE40-BE05177487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22" r="15602" b="1"/>
          <a:stretch>
            <a:fillRect/>
          </a:stretch>
        </p:blipFill>
        <p:spPr>
          <a:xfrm>
            <a:off x="4471" y="0"/>
            <a:ext cx="12187529" cy="6858000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8C1E7B-D1D0-2930-D429-0D9A969C0E1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4518025" cy="185102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Thank You for Your Leadership &amp; Partnership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0D4223-382C-483F-B5C2-3E4DA8FCEC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99" y="4894812"/>
            <a:ext cx="6092366" cy="1851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2096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ppt/theme/theme2.xml><?xml version="1.0" encoding="utf-8"?>
<a:theme xmlns:a="http://schemas.openxmlformats.org/drawingml/2006/main" name="Explorers and Exploration - 2nd Grade by Slidesgo">
  <a:themeElements>
    <a:clrScheme name="Simple Light">
      <a:dk1>
        <a:srgbClr val="444426"/>
      </a:dk1>
      <a:lt1>
        <a:srgbClr val="FFF5E6"/>
      </a:lt1>
      <a:dk2>
        <a:srgbClr val="FFD6AD"/>
      </a:dk2>
      <a:lt2>
        <a:srgbClr val="F7941D"/>
      </a:lt2>
      <a:accent1>
        <a:srgbClr val="BE845D"/>
      </a:accent1>
      <a:accent2>
        <a:srgbClr val="E55F45"/>
      </a:accent2>
      <a:accent3>
        <a:srgbClr val="9B484A"/>
      </a:accent3>
      <a:accent4>
        <a:srgbClr val="7F7641"/>
      </a:accent4>
      <a:accent5>
        <a:srgbClr val="4D572D"/>
      </a:accent5>
      <a:accent6>
        <a:srgbClr val="36475B"/>
      </a:accent6>
      <a:hlink>
        <a:srgbClr val="44442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2400</TotalTime>
  <Words>1498</Words>
  <Application>Microsoft Office PowerPoint</Application>
  <PresentationFormat>Widescreen</PresentationFormat>
  <Paragraphs>235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Amaranth</vt:lpstr>
      <vt:lpstr>Aptos</vt:lpstr>
      <vt:lpstr>Arial</vt:lpstr>
      <vt:lpstr>Bebas Neue</vt:lpstr>
      <vt:lpstr>Catamaran</vt:lpstr>
      <vt:lpstr>Neue Haas Grotesk Text Pro</vt:lpstr>
      <vt:lpstr>VanillaVTI</vt:lpstr>
      <vt:lpstr>Explorers and Exploration - 2nd Grade by Slidesgo</vt:lpstr>
      <vt:lpstr>PowerPoint Presentation</vt:lpstr>
      <vt:lpstr>Training
Agenda</vt:lpstr>
      <vt:lpstr>Understanding School-Support Organizations</vt:lpstr>
      <vt:lpstr>Arlington ISD</vt:lpstr>
      <vt:lpstr> District Relationship Overview</vt:lpstr>
      <vt:lpstr>Booster Club Responsibilities</vt:lpstr>
      <vt:lpstr>PowerPoint Presentation</vt:lpstr>
      <vt:lpstr>PowerPoint Presentation</vt:lpstr>
      <vt:lpstr>PowerPoint Presentation</vt:lpstr>
      <vt:lpstr>Purchasing &amp; Expenditures</vt:lpstr>
      <vt:lpstr>PowerPoint Presentation</vt:lpstr>
      <vt:lpstr>PowerPoint Presentation</vt:lpstr>
      <vt:lpstr>PowerPoint Presentation</vt:lpstr>
      <vt:lpstr> </vt:lpstr>
      <vt:lpstr>Intranet for campus personnel access</vt:lpstr>
      <vt:lpstr>PowerPoint Presentation</vt:lpstr>
      <vt:lpstr>Financial Controls and Accountability</vt:lpstr>
      <vt:lpstr>UIL: Students, Coaches &amp; Benefits</vt:lpstr>
      <vt:lpstr>PowerPoint Presentation</vt:lpstr>
      <vt:lpstr>PowerPoint Presentation</vt:lpstr>
      <vt:lpstr>PowerPoint Presentation</vt:lpstr>
      <vt:lpstr>Recordkeeping: What to Keep for 501(C)3 organizations</vt:lpstr>
      <vt:lpstr>IRS: Federal Tax Status</vt:lpstr>
      <vt:lpstr>IRS: Filing &amp; Records</vt:lpstr>
      <vt:lpstr>PowerPoint Presentation</vt:lpstr>
      <vt:lpstr>Thank You for Your Leadership &amp; Partnership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Arnetta WILLIAMS</dc:creator>
  <cp:lastModifiedBy>Sanders, Doris</cp:lastModifiedBy>
  <cp:revision>12</cp:revision>
  <cp:lastPrinted>2026-09-18T00:53:06Z</cp:lastPrinted>
  <dcterms:created xsi:type="dcterms:W3CDTF">2026-05-06T20:54:11Z</dcterms:created>
  <dcterms:modified xsi:type="dcterms:W3CDTF">2026-09-18T00:57:25Z</dcterms:modified>
</cp:coreProperties>
</file>