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08"/>
  </p:notesMasterIdLst>
  <p:sldIdLst>
    <p:sldId id="3259" r:id="rId5"/>
    <p:sldId id="3639" r:id="rId6"/>
    <p:sldId id="3638" r:id="rId7"/>
    <p:sldId id="3637" r:id="rId8"/>
    <p:sldId id="3636" r:id="rId9"/>
    <p:sldId id="3635" r:id="rId10"/>
    <p:sldId id="3634" r:id="rId11"/>
    <p:sldId id="3633" r:id="rId12"/>
    <p:sldId id="3632" r:id="rId13"/>
    <p:sldId id="3631" r:id="rId14"/>
    <p:sldId id="3630" r:id="rId15"/>
    <p:sldId id="3629" r:id="rId16"/>
    <p:sldId id="3817" r:id="rId17"/>
    <p:sldId id="3818" r:id="rId18"/>
    <p:sldId id="3628" r:id="rId19"/>
    <p:sldId id="3627" r:id="rId20"/>
    <p:sldId id="3626" r:id="rId21"/>
    <p:sldId id="3625" r:id="rId22"/>
    <p:sldId id="3624" r:id="rId23"/>
    <p:sldId id="3623" r:id="rId24"/>
    <p:sldId id="3622" r:id="rId25"/>
    <p:sldId id="3621" r:id="rId26"/>
    <p:sldId id="3620" r:id="rId27"/>
    <p:sldId id="3619" r:id="rId28"/>
    <p:sldId id="3618" r:id="rId29"/>
    <p:sldId id="3617" r:id="rId30"/>
    <p:sldId id="3616" r:id="rId31"/>
    <p:sldId id="3615" r:id="rId32"/>
    <p:sldId id="3614" r:id="rId33"/>
    <p:sldId id="3613" r:id="rId34"/>
    <p:sldId id="3612" r:id="rId35"/>
    <p:sldId id="3611" r:id="rId36"/>
    <p:sldId id="3610" r:id="rId37"/>
    <p:sldId id="3609" r:id="rId38"/>
    <p:sldId id="3820" r:id="rId39"/>
    <p:sldId id="3608" r:id="rId40"/>
    <p:sldId id="3821" r:id="rId41"/>
    <p:sldId id="3607" r:id="rId42"/>
    <p:sldId id="3606" r:id="rId43"/>
    <p:sldId id="3605" r:id="rId44"/>
    <p:sldId id="3604" r:id="rId45"/>
    <p:sldId id="3819" r:id="rId46"/>
    <p:sldId id="3603" r:id="rId47"/>
    <p:sldId id="3602" r:id="rId48"/>
    <p:sldId id="3601" r:id="rId49"/>
    <p:sldId id="3600" r:id="rId50"/>
    <p:sldId id="3599" r:id="rId51"/>
    <p:sldId id="3598" r:id="rId52"/>
    <p:sldId id="3597" r:id="rId53"/>
    <p:sldId id="3596" r:id="rId54"/>
    <p:sldId id="3814" r:id="rId55"/>
    <p:sldId id="3813" r:id="rId56"/>
    <p:sldId id="3811" r:id="rId57"/>
    <p:sldId id="3812" r:id="rId58"/>
    <p:sldId id="3810" r:id="rId59"/>
    <p:sldId id="3809" r:id="rId60"/>
    <p:sldId id="3808" r:id="rId61"/>
    <p:sldId id="3807" r:id="rId62"/>
    <p:sldId id="3806" r:id="rId63"/>
    <p:sldId id="3805" r:id="rId64"/>
    <p:sldId id="3849" r:id="rId65"/>
    <p:sldId id="3804" r:id="rId66"/>
    <p:sldId id="3803" r:id="rId67"/>
    <p:sldId id="3850" r:id="rId68"/>
    <p:sldId id="3851" r:id="rId69"/>
    <p:sldId id="3802" r:id="rId70"/>
    <p:sldId id="3801" r:id="rId71"/>
    <p:sldId id="3800" r:id="rId72"/>
    <p:sldId id="3799" r:id="rId73"/>
    <p:sldId id="3798" r:id="rId74"/>
    <p:sldId id="3797" r:id="rId75"/>
    <p:sldId id="3796" r:id="rId76"/>
    <p:sldId id="3795" r:id="rId77"/>
    <p:sldId id="3794" r:id="rId78"/>
    <p:sldId id="3793" r:id="rId79"/>
    <p:sldId id="3792" r:id="rId80"/>
    <p:sldId id="3791" r:id="rId81"/>
    <p:sldId id="3790" r:id="rId82"/>
    <p:sldId id="3789" r:id="rId83"/>
    <p:sldId id="3788" r:id="rId84"/>
    <p:sldId id="3787" r:id="rId85"/>
    <p:sldId id="3786" r:id="rId86"/>
    <p:sldId id="3785" r:id="rId87"/>
    <p:sldId id="3784" r:id="rId88"/>
    <p:sldId id="3783" r:id="rId89"/>
    <p:sldId id="3782" r:id="rId90"/>
    <p:sldId id="3781" r:id="rId91"/>
    <p:sldId id="3780" r:id="rId92"/>
    <p:sldId id="3779" r:id="rId93"/>
    <p:sldId id="3778" r:id="rId94"/>
    <p:sldId id="3777" r:id="rId95"/>
    <p:sldId id="3776" r:id="rId96"/>
    <p:sldId id="3775" r:id="rId97"/>
    <p:sldId id="3774" r:id="rId98"/>
    <p:sldId id="3773" r:id="rId99"/>
    <p:sldId id="3772" r:id="rId100"/>
    <p:sldId id="3771" r:id="rId101"/>
    <p:sldId id="3770" r:id="rId102"/>
    <p:sldId id="3769" r:id="rId103"/>
    <p:sldId id="3768" r:id="rId104"/>
    <p:sldId id="3767" r:id="rId105"/>
    <p:sldId id="3766" r:id="rId106"/>
    <p:sldId id="3765"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low #1" id="{C0BF3AE9-65D8-423F-ADE4-273150F0FDDF}">
          <p14:sldIdLst>
            <p14:sldId id="3259"/>
            <p14:sldId id="3639"/>
            <p14:sldId id="3638"/>
            <p14:sldId id="3637"/>
            <p14:sldId id="3636"/>
            <p14:sldId id="3635"/>
            <p14:sldId id="3634"/>
            <p14:sldId id="3633"/>
            <p14:sldId id="3632"/>
            <p14:sldId id="3631"/>
            <p14:sldId id="3630"/>
            <p14:sldId id="3629"/>
            <p14:sldId id="3817"/>
            <p14:sldId id="3818"/>
            <p14:sldId id="3628"/>
            <p14:sldId id="3627"/>
            <p14:sldId id="3626"/>
            <p14:sldId id="3625"/>
            <p14:sldId id="3624"/>
            <p14:sldId id="3623"/>
            <p14:sldId id="3622"/>
            <p14:sldId id="3621"/>
            <p14:sldId id="3620"/>
            <p14:sldId id="3619"/>
            <p14:sldId id="3618"/>
            <p14:sldId id="3617"/>
            <p14:sldId id="3616"/>
            <p14:sldId id="3615"/>
            <p14:sldId id="3614"/>
            <p14:sldId id="3613"/>
            <p14:sldId id="3612"/>
            <p14:sldId id="3611"/>
            <p14:sldId id="3610"/>
            <p14:sldId id="3609"/>
            <p14:sldId id="3820"/>
            <p14:sldId id="3608"/>
            <p14:sldId id="3821"/>
            <p14:sldId id="3607"/>
            <p14:sldId id="3606"/>
            <p14:sldId id="3605"/>
            <p14:sldId id="3604"/>
            <p14:sldId id="3819"/>
            <p14:sldId id="3603"/>
            <p14:sldId id="3602"/>
            <p14:sldId id="3601"/>
            <p14:sldId id="3600"/>
            <p14:sldId id="3599"/>
            <p14:sldId id="3598"/>
            <p14:sldId id="3597"/>
            <p14:sldId id="3596"/>
            <p14:sldId id="3814"/>
            <p14:sldId id="3813"/>
            <p14:sldId id="3811"/>
            <p14:sldId id="3812"/>
            <p14:sldId id="3810"/>
            <p14:sldId id="3809"/>
            <p14:sldId id="3808"/>
            <p14:sldId id="3807"/>
            <p14:sldId id="3806"/>
            <p14:sldId id="3805"/>
            <p14:sldId id="3849"/>
            <p14:sldId id="3804"/>
            <p14:sldId id="3803"/>
            <p14:sldId id="3850"/>
            <p14:sldId id="3851"/>
            <p14:sldId id="3802"/>
            <p14:sldId id="3801"/>
            <p14:sldId id="3800"/>
            <p14:sldId id="3799"/>
            <p14:sldId id="3798"/>
            <p14:sldId id="3797"/>
            <p14:sldId id="3796"/>
            <p14:sldId id="3795"/>
            <p14:sldId id="3794"/>
            <p14:sldId id="3793"/>
            <p14:sldId id="3792"/>
            <p14:sldId id="3791"/>
            <p14:sldId id="3790"/>
            <p14:sldId id="3789"/>
            <p14:sldId id="3788"/>
            <p14:sldId id="3787"/>
            <p14:sldId id="3786"/>
            <p14:sldId id="3785"/>
            <p14:sldId id="3784"/>
            <p14:sldId id="3783"/>
            <p14:sldId id="3782"/>
            <p14:sldId id="3781"/>
            <p14:sldId id="3780"/>
            <p14:sldId id="3779"/>
            <p14:sldId id="3778"/>
            <p14:sldId id="3777"/>
            <p14:sldId id="3776"/>
            <p14:sldId id="3775"/>
            <p14:sldId id="3774"/>
            <p14:sldId id="3773"/>
            <p14:sldId id="3772"/>
            <p14:sldId id="3771"/>
            <p14:sldId id="3770"/>
            <p14:sldId id="3769"/>
            <p14:sldId id="3768"/>
            <p14:sldId id="3767"/>
            <p14:sldId id="3766"/>
            <p14:sldId id="3765"/>
          </p14:sldIdLst>
        </p14:section>
        <p14:section name="Flow 4" id="{AAF8AA3C-98B4-4270-9313-A0D17466F0AB}">
          <p14:sldIdLst/>
        </p14:section>
        <p14:section name="Flow 5" id="{C4EA4561-6052-4628-9702-C17A22FF8B35}">
          <p14:sldIdLst/>
        </p14:section>
        <p14:section name="Flow 6" id="{95E8B33C-C91C-404D-B5FA-D9C217C55ED3}">
          <p14:sldIdLst/>
        </p14:section>
        <p14:section name="Flow 8" id="{25FF63D7-247B-1545-BCF1-A7CE5BE34DEC}">
          <p14:sldIdLst/>
        </p14:section>
        <p14:section name="Additional Slides" id="{E104702C-2D5C-EC4E-89A5-110DDE147A8B}">
          <p14:sldIdLst/>
        </p14:section>
      </p14:sectionLst>
    </p:ext>
    <p:ext uri="{EFAFB233-063F-42B5-8137-9DF3F51BA10A}">
      <p15:sldGuideLst xmlns:p15="http://schemas.microsoft.com/office/powerpoint/2012/main">
        <p15:guide id="1" pos="3264" userDrawn="1">
          <p15:clr>
            <a:srgbClr val="A4A3A4"/>
          </p15:clr>
        </p15:guide>
        <p15:guide id="2" pos="3528" userDrawn="1">
          <p15:clr>
            <a:srgbClr val="A4A3A4"/>
          </p15:clr>
        </p15:guide>
        <p15:guide id="3" pos="7224" userDrawn="1">
          <p15:clr>
            <a:srgbClr val="A4A3A4"/>
          </p15:clr>
        </p15:guide>
        <p15:guide id="4" pos="3840" userDrawn="1">
          <p15:clr>
            <a:srgbClr val="A4A3A4"/>
          </p15:clr>
        </p15:guide>
        <p15:guide id="5" pos="480" userDrawn="1">
          <p15:clr>
            <a:srgbClr val="A4A3A4"/>
          </p15:clr>
        </p15:guide>
        <p15:guide id="6" orient="horz" pos="3888" userDrawn="1">
          <p15:clr>
            <a:srgbClr val="A4A3A4"/>
          </p15:clr>
        </p15:guide>
        <p15:guide id="7" orient="horz" pos="1080" userDrawn="1">
          <p15:clr>
            <a:srgbClr val="A4A3A4"/>
          </p15:clr>
        </p15:guide>
        <p15:guide id="8" orient="horz" pos="696" userDrawn="1">
          <p15:clr>
            <a:srgbClr val="A4A3A4"/>
          </p15:clr>
        </p15:guide>
        <p15:guide id="9" pos="53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7920C-8895-3216-2BFA-956E4FE3C158}" name="Dwyer, Caty" initials="CD" userId="S::caty.dwyer@accenturefederal.com::49e14934-8282-4a0e-bd29-432ea4002242" providerId="AD"/>
  <p188:author id="{B0EF090F-B60F-6081-F43D-6FDFC27BCA01}" name="max.moss@accenturefederal.com" initials="ma" userId="S::urn:spo:guest#max.moss@accenturefederal.com::" providerId="AD"/>
  <p188:author id="{5062B10F-96E4-23FF-AB86-F82E2B110148}" name="Reyes-Hernandez, Vicki" initials="RHV" userId="S::v.reyes-hernandez@accenturefederal.com::3df94f66-15ab-4365-ab46-07a3e7667199" providerId="AD"/>
  <p188:author id="{9D27AA12-3061-B332-EA9B-91AE2E30CACA}" name="Darkwa, Appiah" initials="DA" userId="S::appiah.darkwa@accenturefederal.com::29857b5a-0f57-47a4-bfe8-23a8279cb567" providerId="AD"/>
  <p188:author id="{05B90315-94B5-3CDE-4138-D6734941046D}" name="Johnson, Mia" initials="JM" userId="S::mia.johnson@ed.gov::a2d6ab0e-a919-42ad-bd95-a29da8ae6e12" providerId="AD"/>
  <p188:author id="{FE1B9C15-80CB-BE9D-5FC0-D192526ECF19}" name="Dwyer, Caty" initials="" userId="S::caty.dwyer@afs.com::8fa0702d-3eb9-420e-a8c7-8f887c5e2bd5" providerId="AD"/>
  <p188:author id="{F2A16923-25F6-E5E2-9126-FCD7B591A969}" name="Campau, Natalia P." initials="CNP" userId="S::natalia.p.campau@accenturefederal.com::5fc72ae1-826d-4751-ad66-649c9b1413d7" providerId="AD"/>
  <p188:author id="{86872332-EF91-76E8-30C8-CFF7758DEEAC}" name="Kim, Joyce" initials="JK" userId="S::joy.kim@afs.com::17e5a0fd-fcb3-40c6-9a18-6aced4d7622a" providerId="AD"/>
  <p188:author id="{E86C8E33-898C-BCC9-A3F8-35C35E5FAAD4}" name="Ateeqi, Husna" initials="AH" userId="S::husna.ateeqi@afs.com::012e7104-223c-4c8b-a777-1f5ad1083671" providerId="AD"/>
  <p188:author id="{26F8CD37-B88B-637A-DE9E-7449E7450931}" name="Campau, Natalia P." initials="CNP" userId="S::natalia.p.campau@afs.com::0b6adb89-f0d0-4785-80bd-19271259f0c3" providerId="AD"/>
  <p188:author id="{E7919A38-0B2F-1187-413D-82E48A319EEF}" name="Kellis Robbins" initials="KR" userId="S::Kellis.Robbins@ed.gov::14d6872d-65a0-4843-93c5-8ccccaa7cdcc" providerId="AD"/>
  <p188:author id="{8F58F539-176F-A02D-BDAD-6327DAE5BC4E}" name="Jayathilake, Chamila" initials="JC" userId="S::herath.jayathilake@ed.gov::9a5b8220-35c3-42bc-9364-da97b8a5b36b" providerId="AD"/>
  <p188:author id="{800B1B43-6871-F505-004B-BFA7941DA8AB}" name="Moss, Max" initials="MM" userId="S::max.moss@accenturefederal.com::83557647-9c04-4f90-9354-32028b4c249a" providerId="AD"/>
  <p188:author id="{6A0FF046-B43D-80FD-C1FB-A70A65D39684}" name="Hengst, Linnea" initials="HL" userId="S::linnea.hengst@ed.gov::bb311d20-d3ce-4f8b-a818-d38420569807" providerId="AD"/>
  <p188:author id="{4D775350-B75D-B95C-13D4-BF88042A634D}" name="Parkinson, Misty" initials="PM" userId="S::misty.parkinson@ed.gov::f726a577-e971-4720-9827-762342ca6c48" providerId="AD"/>
  <p188:author id="{B70D8872-9EA9-AC67-75B2-FFE9DB07BFAB}" name="Smith, Alexis" initials="SA" userId="S::alexis.smith@ed.gov::1d554657-b8f6-4d8f-91cf-3dad61f6a2da" providerId="AD"/>
  <p188:author id="{110F3A73-1031-84CE-AC06-7E3FDD25EC0E}" name="Hawkins, Jere" initials="HJ" userId="S::jere.hawkins@ed.gov::2080fbee-cf06-411d-86d4-5b3b48122712" providerId="AD"/>
  <p188:author id="{565F8B77-D04E-A801-20AD-32C70D0B4A99}" name="Washington, Cameron" initials="WC" userId="S::cameron.washington@ed.gov::1810a4ac-4d2e-434b-b039-8857415113eb" providerId="AD"/>
  <p188:author id="{B86FC778-EBCA-77DA-D1B1-AF0903E17F63}" name="Johnson, Mia" initials="JM" userId="S::Mia.Johnson@ed.gov::a2d6ab0e-a919-42ad-bd95-a29da8ae6e12" providerId="AD"/>
  <p188:author id="{B2A5217E-72B6-C211-70F4-30D911186BE7}" name="Wells, Kimberly" initials="WK" userId="S::Kimberly.Wells@ed.gov::2e115ceb-84aa-4dc1-ae9b-c374d6b7656d" providerId="AD"/>
  <p188:author id="{04E08D83-3F4A-A3F7-5607-C2FB1DDFD7E8}" name="Barkin, Jesse" initials="BJ" userId="S::jesse.barkin@afs.com::4c5ead56-a55f-4331-bff8-ddcf4cd66c41" providerId="AD"/>
  <p188:author id="{17F21289-9A4E-1229-94BA-81AF76D73AB2}" name="Leva, Samantha" initials="LS" userId="S::samantha.leva@afs.com::b2dea550-6536-46ed-977a-e3a1a4b7f676" providerId="AD"/>
  <p188:author id="{A9ECA790-47AA-D9E7-AA8C-417723E4F2BB}" name="Guy, Nicholette" initials="NG" userId="S::nicholette.guy@afs.com::4e23f57a-de4a-4fb9-af28-01a5624a4206" providerId="AD"/>
  <p188:author id="{DD4E0195-8AF6-0850-C1C6-97CE99A8A90D}" name="Marinez, Abraham" initials="MA" userId="S::abraham.marinez@ed.gov::8b841f87-abcf-424e-8f1d-a8b8b87d1037" providerId="AD"/>
  <p188:author id="{7BFC559F-E5CE-D31F-18CC-46FBB8C015F5}" name="Washington, Cameron" initials="WC" userId="S::Cameron.Washington@ed.gov::1810a4ac-4d2e-434b-b039-8857415113eb" providerId="AD"/>
  <p188:author id="{D9AA62A2-4ECD-D8CF-9FA8-95B6541F60AB}" name="Dwyer, Caty" initials="DC" userId="S::b-caty.dwyer@accenturefederal.com::49e14934-8282-4a0e-bd29-432ea4002242" providerId="AD"/>
  <p188:author id="{F21E66A2-391D-6E8B-0F41-42D05801EB5E}" name="Reyes-Hernandez, Vicki" initials="VR" userId="S::v.reyes-hernandez@afs.com::fb4851a6-c149-4f79-bf19-3e210be7c563" providerId="AD"/>
  <p188:author id="{B60F19A8-B5FB-A24B-A17C-11D660B9425C}" name="Wells, Kimberly" initials="WK" userId="S::kimberly.wells@ed.gov::2e115ceb-84aa-4dc1-ae9b-c374d6b7656d" providerId="AD"/>
  <p188:author id="{C7A0D9A8-E192-0ED8-2C08-669A54A45656}" name="Gomez, Natasha" initials="NG" userId="S::natasha.gomez@afs.com::c0050840-832d-47bd-b475-42436ec8d5e3" providerId="AD"/>
  <p188:author id="{496D24B0-DD85-0948-201A-1370F915E9E5}" name="natasha.gomez@accenturefederal.com" initials="na" userId="S::urn:spo:guest#natasha.gomez@accenturefederal.com::" providerId="AD"/>
  <p188:author id="{04833FB6-0CE3-60B6-43EB-A2AF2A8165D9}" name="Gomez, Natasha" initials="GN" userId="S::natasha.gomez@accenturefederal.com::a630cca4-adf9-4223-be40-a9747d066f90" providerId="AD"/>
  <p188:author id="{393DAAB6-27ED-B002-10A4-5B7CFE19D073}" name="Smith, Alexis" initials="SA" userId="S::Alexis.Smith@ed.gov::1d554657-b8f6-4d8f-91cf-3dad61f6a2da" providerId="AD"/>
  <p188:author id="{471219CE-CB51-022E-3492-68A730F222EB}" name="caty.dwyer@accenturefederal.com" initials="ca" userId="S::urn:spo:guest#caty.dwyer@accenturefederal.com::" providerId="AD"/>
  <p188:author id="{C2CBE4D9-3703-D1AD-D071-CC680F6CBCF2}" name="Goodsell, Jonathan" initials="GJ" userId="S::Jonathan.Goodsell@ed.gov::ed284b64-ec80-4f7d-b9ca-ae9bc96d252f" providerId="AD"/>
  <p188:author id="{25A919DB-DA0C-A8F9-6D56-B7C0CAFB6331}" name="Goodsell, Jonathan" initials="GJ" userId="S::jonathan.goodsell@ed.gov::ed284b64-ec80-4f7d-b9ca-ae9bc96d252f" providerId="AD"/>
  <p188:author id="{CBFF25E7-49B5-836F-1F8A-96200DB9F92D}" name="Leva, Samantha" initials="LS" userId="S::samantha.leva@accenturefederal.com::3bfaf256-c240-46b9-8a41-10651885123a" providerId="AD"/>
  <p188:author id="{0CDCB9F9-5C11-D046-DB10-06AC76CA2453}" name="Barkin, Jesse" initials="BJ" userId="S::jesse.barkin@accenturefederal.com::fba30fe4-d091-4f7f-a41e-6a79baa61329" providerId="AD"/>
  <p188:author id="{FCB08DFA-14B4-61BB-C263-261D439DAC62}" name="Cameron, Cindy" initials="CC" userId="S::cindy.cameron@ed.gov::9a7aad05-6857-4b92-8218-bed04e82f3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nathan Goodsell" initials="JG" lastIdx="2" clrIdx="6">
    <p:extLst>
      <p:ext uri="{19B8F6BF-5375-455C-9EA6-DF929625EA0E}">
        <p15:presenceInfo xmlns:p15="http://schemas.microsoft.com/office/powerpoint/2012/main" userId="S::Jonathan.Goodsell@ed.gov::ed284b64-ec80-4f7d-b9ca-ae9bc96d252f" providerId="AD"/>
      </p:ext>
    </p:extLst>
  </p:cmAuthor>
  <p:cmAuthor id="1" name="Scott, Benjamin" initials="SB" lastIdx="5" clrIdx="0">
    <p:extLst>
      <p:ext uri="{19B8F6BF-5375-455C-9EA6-DF929625EA0E}">
        <p15:presenceInfo xmlns:p15="http://schemas.microsoft.com/office/powerpoint/2012/main" userId="S-1-5-21-560238246-503670158-341402209-634042" providerId="AD"/>
      </p:ext>
    </p:extLst>
  </p:cmAuthor>
  <p:cmAuthor id="8" name="Wells, Kimberly" initials="WK" lastIdx="4" clrIdx="7">
    <p:extLst>
      <p:ext uri="{19B8F6BF-5375-455C-9EA6-DF929625EA0E}">
        <p15:presenceInfo xmlns:p15="http://schemas.microsoft.com/office/powerpoint/2012/main" userId="S::kimberly.wells@ed.gov::2e115ceb-84aa-4dc1-ae9b-c374d6b7656d" providerId="AD"/>
      </p:ext>
    </p:extLst>
  </p:cmAuthor>
  <p:cmAuthor id="2" name="Prell, Emily [NELNET DIVERSIFIED SOLUTIONS, LLC]" initials="PE[DSL" lastIdx="42" clrIdx="1">
    <p:extLst>
      <p:ext uri="{19B8F6BF-5375-455C-9EA6-DF929625EA0E}">
        <p15:presenceInfo xmlns:p15="http://schemas.microsoft.com/office/powerpoint/2012/main" userId="S::emily.prell@accenturefederal.com::4d1190da-79cd-466d-85e4-972970e0d6be" providerId="AD"/>
      </p:ext>
    </p:extLst>
  </p:cmAuthor>
  <p:cmAuthor id="3" name="Crawford, Nikia P." initials="CP" lastIdx="22" clrIdx="2">
    <p:extLst>
      <p:ext uri="{19B8F6BF-5375-455C-9EA6-DF929625EA0E}">
        <p15:presenceInfo xmlns:p15="http://schemas.microsoft.com/office/powerpoint/2012/main" userId="S::nikia.p.crawford@accenturefederal.com::fe527310-e8da-49ac-8bd0-31cd90f7b6a6" providerId="AD"/>
      </p:ext>
    </p:extLst>
  </p:cmAuthor>
  <p:cmAuthor id="4" name="Maune, Corey [Missouri Higher Education Loan Authority]" initials="MC[HELA" lastIdx="5" clrIdx="3">
    <p:extLst>
      <p:ext uri="{19B8F6BF-5375-455C-9EA6-DF929625EA0E}">
        <p15:presenceInfo xmlns:p15="http://schemas.microsoft.com/office/powerpoint/2012/main" userId="S::corey.maune@accenturefederal.com::3fb81b28-f926-4865-a767-503fe99b04b8" providerId="AD"/>
      </p:ext>
    </p:extLst>
  </p:cmAuthor>
  <p:cmAuthor id="5" name="Gray, Anna" initials="GA" lastIdx="7" clrIdx="4">
    <p:extLst>
      <p:ext uri="{19B8F6BF-5375-455C-9EA6-DF929625EA0E}">
        <p15:presenceInfo xmlns:p15="http://schemas.microsoft.com/office/powerpoint/2012/main" userId="S::anna.gray@accenturefederal.com::1129c50c-2dee-4f7e-83a2-590cc5f553b2" providerId="AD"/>
      </p:ext>
    </p:extLst>
  </p:cmAuthor>
  <p:cmAuthor id="6" name="Chyna Branch" initials="CB" lastIdx="2" clrIdx="5">
    <p:extLst>
      <p:ext uri="{19B8F6BF-5375-455C-9EA6-DF929625EA0E}">
        <p15:presenceInfo xmlns:p15="http://schemas.microsoft.com/office/powerpoint/2012/main" userId="S::chyna.branch@summitllc.us::76aeb4ac-d8c4-4aab-b36d-00dd025208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66FF"/>
    <a:srgbClr val="385770"/>
    <a:srgbClr val="113C53"/>
    <a:srgbClr val="38546D"/>
    <a:srgbClr val="E7EFF5"/>
    <a:srgbClr val="DDDEDF"/>
    <a:srgbClr val="0E2C3B"/>
    <a:srgbClr val="344F67"/>
    <a:srgbClr val="324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DD026-44FE-4E1D-AA37-6A24973FFD31}" v="1" dt="2024-11-13T20:58:31.732"/>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102"/>
      </p:cViewPr>
      <p:guideLst>
        <p:guide pos="3264"/>
        <p:guide pos="3528"/>
        <p:guide pos="7224"/>
        <p:guide pos="3840"/>
        <p:guide pos="480"/>
        <p:guide orient="horz" pos="3888"/>
        <p:guide orient="horz" pos="1080"/>
        <p:guide orient="horz" pos="696"/>
        <p:guide pos="53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115"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Birdow" userId="171fe858-7808-4336-957b-ebd56cb25089" providerId="ADAL" clId="{743DD026-44FE-4E1D-AA37-6A24973FFD31}"/>
    <pc:docChg chg="undo custSel addSld delSld modSld modSection">
      <pc:chgData name="Leslie Birdow" userId="171fe858-7808-4336-957b-ebd56cb25089" providerId="ADAL" clId="{743DD026-44FE-4E1D-AA37-6A24973FFD31}" dt="2024-11-13T20:53:01.270" v="28" actId="2696"/>
      <pc:docMkLst>
        <pc:docMk/>
      </pc:docMkLst>
      <pc:sldChg chg="add del">
        <pc:chgData name="Leslie Birdow" userId="171fe858-7808-4336-957b-ebd56cb25089" providerId="ADAL" clId="{743DD026-44FE-4E1D-AA37-6A24973FFD31}" dt="2024-11-13T20:53:01.270" v="28" actId="2696"/>
        <pc:sldMkLst>
          <pc:docMk/>
          <pc:sldMk cId="3326055573" sldId="3038"/>
        </pc:sldMkLst>
      </pc:sldChg>
      <pc:sldChg chg="add del">
        <pc:chgData name="Leslie Birdow" userId="171fe858-7808-4336-957b-ebd56cb25089" providerId="ADAL" clId="{743DD026-44FE-4E1D-AA37-6A24973FFD31}" dt="2024-11-13T20:52:52.186" v="26" actId="2696"/>
        <pc:sldMkLst>
          <pc:docMk/>
          <pc:sldMk cId="765414475" sldId="3099"/>
        </pc:sldMkLst>
      </pc:sldChg>
      <pc:sldChg chg="add del">
        <pc:chgData name="Leslie Birdow" userId="171fe858-7808-4336-957b-ebd56cb25089" providerId="ADAL" clId="{743DD026-44FE-4E1D-AA37-6A24973FFD31}" dt="2024-11-13T20:52:58.091" v="27" actId="2696"/>
        <pc:sldMkLst>
          <pc:docMk/>
          <pc:sldMk cId="122492870" sldId="3100"/>
        </pc:sldMkLst>
      </pc:sldChg>
      <pc:sldChg chg="del">
        <pc:chgData name="Leslie Birdow" userId="171fe858-7808-4336-957b-ebd56cb25089" providerId="ADAL" clId="{743DD026-44FE-4E1D-AA37-6A24973FFD31}" dt="2024-11-13T20:20:54.521" v="8" actId="47"/>
        <pc:sldMkLst>
          <pc:docMk/>
          <pc:sldMk cId="2548709810" sldId="3258"/>
        </pc:sldMkLst>
      </pc:sldChg>
      <pc:sldChg chg="modSp mod">
        <pc:chgData name="Leslie Birdow" userId="171fe858-7808-4336-957b-ebd56cb25089" providerId="ADAL" clId="{743DD026-44FE-4E1D-AA37-6A24973FFD31}" dt="2024-11-13T20:20:47.815" v="7" actId="20577"/>
        <pc:sldMkLst>
          <pc:docMk/>
          <pc:sldMk cId="364904572" sldId="3259"/>
        </pc:sldMkLst>
        <pc:spChg chg="mod">
          <ac:chgData name="Leslie Birdow" userId="171fe858-7808-4336-957b-ebd56cb25089" providerId="ADAL" clId="{743DD026-44FE-4E1D-AA37-6A24973FFD31}" dt="2024-11-13T20:20:47.815" v="7" actId="20577"/>
          <ac:spMkLst>
            <pc:docMk/>
            <pc:sldMk cId="364904572" sldId="3259"/>
            <ac:spMk id="6" creationId="{00000000-0000-0000-0000-000000000000}"/>
          </ac:spMkLst>
        </pc:spChg>
      </pc:sldChg>
      <pc:sldChg chg="add del">
        <pc:chgData name="Leslie Birdow" userId="171fe858-7808-4336-957b-ebd56cb25089" providerId="ADAL" clId="{743DD026-44FE-4E1D-AA37-6A24973FFD31}" dt="2024-11-13T20:52:42.259" v="25" actId="2696"/>
        <pc:sldMkLst>
          <pc:docMk/>
          <pc:sldMk cId="554353183" sldId="3261"/>
        </pc:sldMkLst>
      </pc:sldChg>
      <pc:sldChg chg="add del">
        <pc:chgData name="Leslie Birdow" userId="171fe858-7808-4336-957b-ebd56cb25089" providerId="ADAL" clId="{743DD026-44FE-4E1D-AA37-6A24973FFD31}" dt="2024-11-13T20:52:42.259" v="25" actId="2696"/>
        <pc:sldMkLst>
          <pc:docMk/>
          <pc:sldMk cId="2026464391" sldId="3263"/>
        </pc:sldMkLst>
      </pc:sldChg>
      <pc:sldChg chg="add del">
        <pc:chgData name="Leslie Birdow" userId="171fe858-7808-4336-957b-ebd56cb25089" providerId="ADAL" clId="{743DD026-44FE-4E1D-AA37-6A24973FFD31}" dt="2024-11-13T20:52:42.259" v="25" actId="2696"/>
        <pc:sldMkLst>
          <pc:docMk/>
          <pc:sldMk cId="3396076470" sldId="3264"/>
        </pc:sldMkLst>
      </pc:sldChg>
      <pc:sldChg chg="add del">
        <pc:chgData name="Leslie Birdow" userId="171fe858-7808-4336-957b-ebd56cb25089" providerId="ADAL" clId="{743DD026-44FE-4E1D-AA37-6A24973FFD31}" dt="2024-11-13T20:52:42.259" v="25" actId="2696"/>
        <pc:sldMkLst>
          <pc:docMk/>
          <pc:sldMk cId="666056550" sldId="3265"/>
        </pc:sldMkLst>
      </pc:sldChg>
      <pc:sldChg chg="add del">
        <pc:chgData name="Leslie Birdow" userId="171fe858-7808-4336-957b-ebd56cb25089" providerId="ADAL" clId="{743DD026-44FE-4E1D-AA37-6A24973FFD31}" dt="2024-11-13T20:52:42.259" v="25" actId="2696"/>
        <pc:sldMkLst>
          <pc:docMk/>
          <pc:sldMk cId="2395606627" sldId="3266"/>
        </pc:sldMkLst>
      </pc:sldChg>
      <pc:sldChg chg="add del">
        <pc:chgData name="Leslie Birdow" userId="171fe858-7808-4336-957b-ebd56cb25089" providerId="ADAL" clId="{743DD026-44FE-4E1D-AA37-6A24973FFD31}" dt="2024-11-13T20:52:42.259" v="25" actId="2696"/>
        <pc:sldMkLst>
          <pc:docMk/>
          <pc:sldMk cId="3248007725" sldId="3267"/>
        </pc:sldMkLst>
      </pc:sldChg>
      <pc:sldChg chg="add del">
        <pc:chgData name="Leslie Birdow" userId="171fe858-7808-4336-957b-ebd56cb25089" providerId="ADAL" clId="{743DD026-44FE-4E1D-AA37-6A24973FFD31}" dt="2024-11-13T20:52:42.259" v="25" actId="2696"/>
        <pc:sldMkLst>
          <pc:docMk/>
          <pc:sldMk cId="3917614326" sldId="3268"/>
        </pc:sldMkLst>
      </pc:sldChg>
      <pc:sldChg chg="add del">
        <pc:chgData name="Leslie Birdow" userId="171fe858-7808-4336-957b-ebd56cb25089" providerId="ADAL" clId="{743DD026-44FE-4E1D-AA37-6A24973FFD31}" dt="2024-11-13T20:52:42.259" v="25" actId="2696"/>
        <pc:sldMkLst>
          <pc:docMk/>
          <pc:sldMk cId="116708532" sldId="3278"/>
        </pc:sldMkLst>
      </pc:sldChg>
      <pc:sldChg chg="add del">
        <pc:chgData name="Leslie Birdow" userId="171fe858-7808-4336-957b-ebd56cb25089" providerId="ADAL" clId="{743DD026-44FE-4E1D-AA37-6A24973FFD31}" dt="2024-11-13T20:52:42.259" v="25" actId="2696"/>
        <pc:sldMkLst>
          <pc:docMk/>
          <pc:sldMk cId="2375959092" sldId="3280"/>
        </pc:sldMkLst>
      </pc:sldChg>
      <pc:sldChg chg="add del">
        <pc:chgData name="Leslie Birdow" userId="171fe858-7808-4336-957b-ebd56cb25089" providerId="ADAL" clId="{743DD026-44FE-4E1D-AA37-6A24973FFD31}" dt="2024-11-13T20:52:42.259" v="25" actId="2696"/>
        <pc:sldMkLst>
          <pc:docMk/>
          <pc:sldMk cId="691123450" sldId="3281"/>
        </pc:sldMkLst>
      </pc:sldChg>
      <pc:sldChg chg="add del">
        <pc:chgData name="Leslie Birdow" userId="171fe858-7808-4336-957b-ebd56cb25089" providerId="ADAL" clId="{743DD026-44FE-4E1D-AA37-6A24973FFD31}" dt="2024-11-13T20:52:42.259" v="25" actId="2696"/>
        <pc:sldMkLst>
          <pc:docMk/>
          <pc:sldMk cId="1446922060" sldId="3282"/>
        </pc:sldMkLst>
      </pc:sldChg>
      <pc:sldChg chg="add del">
        <pc:chgData name="Leslie Birdow" userId="171fe858-7808-4336-957b-ebd56cb25089" providerId="ADAL" clId="{743DD026-44FE-4E1D-AA37-6A24973FFD31}" dt="2024-11-13T20:52:42.259" v="25" actId="2696"/>
        <pc:sldMkLst>
          <pc:docMk/>
          <pc:sldMk cId="2357925866" sldId="3283"/>
        </pc:sldMkLst>
      </pc:sldChg>
      <pc:sldChg chg="add del">
        <pc:chgData name="Leslie Birdow" userId="171fe858-7808-4336-957b-ebd56cb25089" providerId="ADAL" clId="{743DD026-44FE-4E1D-AA37-6A24973FFD31}" dt="2024-11-13T20:52:42.259" v="25" actId="2696"/>
        <pc:sldMkLst>
          <pc:docMk/>
          <pc:sldMk cId="3436058556" sldId="3292"/>
        </pc:sldMkLst>
      </pc:sldChg>
      <pc:sldChg chg="add del">
        <pc:chgData name="Leslie Birdow" userId="171fe858-7808-4336-957b-ebd56cb25089" providerId="ADAL" clId="{743DD026-44FE-4E1D-AA37-6A24973FFD31}" dt="2024-11-13T20:52:42.259" v="25" actId="2696"/>
        <pc:sldMkLst>
          <pc:docMk/>
          <pc:sldMk cId="2829125632" sldId="3296"/>
        </pc:sldMkLst>
      </pc:sldChg>
      <pc:sldChg chg="add del">
        <pc:chgData name="Leslie Birdow" userId="171fe858-7808-4336-957b-ebd56cb25089" providerId="ADAL" clId="{743DD026-44FE-4E1D-AA37-6A24973FFD31}" dt="2024-11-13T20:52:42.259" v="25" actId="2696"/>
        <pc:sldMkLst>
          <pc:docMk/>
          <pc:sldMk cId="3778328317" sldId="3298"/>
        </pc:sldMkLst>
      </pc:sldChg>
      <pc:sldChg chg="add del">
        <pc:chgData name="Leslie Birdow" userId="171fe858-7808-4336-957b-ebd56cb25089" providerId="ADAL" clId="{743DD026-44FE-4E1D-AA37-6A24973FFD31}" dt="2024-11-13T20:52:52.186" v="26" actId="2696"/>
        <pc:sldMkLst>
          <pc:docMk/>
          <pc:sldMk cId="935189278" sldId="3334"/>
        </pc:sldMkLst>
      </pc:sldChg>
      <pc:sldChg chg="add del">
        <pc:chgData name="Leslie Birdow" userId="171fe858-7808-4336-957b-ebd56cb25089" providerId="ADAL" clId="{743DD026-44FE-4E1D-AA37-6A24973FFD31}" dt="2024-11-13T20:52:52.186" v="26" actId="2696"/>
        <pc:sldMkLst>
          <pc:docMk/>
          <pc:sldMk cId="3531161356" sldId="3335"/>
        </pc:sldMkLst>
      </pc:sldChg>
      <pc:sldChg chg="add del">
        <pc:chgData name="Leslie Birdow" userId="171fe858-7808-4336-957b-ebd56cb25089" providerId="ADAL" clId="{743DD026-44FE-4E1D-AA37-6A24973FFD31}" dt="2024-11-13T20:52:52.186" v="26" actId="2696"/>
        <pc:sldMkLst>
          <pc:docMk/>
          <pc:sldMk cId="2938331010" sldId="3342"/>
        </pc:sldMkLst>
      </pc:sldChg>
      <pc:sldChg chg="add del">
        <pc:chgData name="Leslie Birdow" userId="171fe858-7808-4336-957b-ebd56cb25089" providerId="ADAL" clId="{743DD026-44FE-4E1D-AA37-6A24973FFD31}" dt="2024-11-13T20:52:52.186" v="26" actId="2696"/>
        <pc:sldMkLst>
          <pc:docMk/>
          <pc:sldMk cId="3326462059" sldId="3389"/>
        </pc:sldMkLst>
      </pc:sldChg>
      <pc:sldChg chg="add del">
        <pc:chgData name="Leslie Birdow" userId="171fe858-7808-4336-957b-ebd56cb25089" providerId="ADAL" clId="{743DD026-44FE-4E1D-AA37-6A24973FFD31}" dt="2024-11-13T20:52:52.186" v="26" actId="2696"/>
        <pc:sldMkLst>
          <pc:docMk/>
          <pc:sldMk cId="2634006714" sldId="3393"/>
        </pc:sldMkLst>
      </pc:sldChg>
      <pc:sldChg chg="add del">
        <pc:chgData name="Leslie Birdow" userId="171fe858-7808-4336-957b-ebd56cb25089" providerId="ADAL" clId="{743DD026-44FE-4E1D-AA37-6A24973FFD31}" dt="2024-11-13T20:52:52.186" v="26" actId="2696"/>
        <pc:sldMkLst>
          <pc:docMk/>
          <pc:sldMk cId="2020739167" sldId="3397"/>
        </pc:sldMkLst>
      </pc:sldChg>
      <pc:sldChg chg="add del">
        <pc:chgData name="Leslie Birdow" userId="171fe858-7808-4336-957b-ebd56cb25089" providerId="ADAL" clId="{743DD026-44FE-4E1D-AA37-6A24973FFD31}" dt="2024-11-13T20:52:52.186" v="26" actId="2696"/>
        <pc:sldMkLst>
          <pc:docMk/>
          <pc:sldMk cId="3948206622" sldId="3398"/>
        </pc:sldMkLst>
      </pc:sldChg>
      <pc:sldChg chg="add del">
        <pc:chgData name="Leslie Birdow" userId="171fe858-7808-4336-957b-ebd56cb25089" providerId="ADAL" clId="{743DD026-44FE-4E1D-AA37-6A24973FFD31}" dt="2024-11-13T20:52:52.186" v="26" actId="2696"/>
        <pc:sldMkLst>
          <pc:docMk/>
          <pc:sldMk cId="3344570976" sldId="3399"/>
        </pc:sldMkLst>
      </pc:sldChg>
      <pc:sldChg chg="add del">
        <pc:chgData name="Leslie Birdow" userId="171fe858-7808-4336-957b-ebd56cb25089" providerId="ADAL" clId="{743DD026-44FE-4E1D-AA37-6A24973FFD31}" dt="2024-11-13T20:52:52.186" v="26" actId="2696"/>
        <pc:sldMkLst>
          <pc:docMk/>
          <pc:sldMk cId="2079208090" sldId="3401"/>
        </pc:sldMkLst>
      </pc:sldChg>
      <pc:sldChg chg="add del">
        <pc:chgData name="Leslie Birdow" userId="171fe858-7808-4336-957b-ebd56cb25089" providerId="ADAL" clId="{743DD026-44FE-4E1D-AA37-6A24973FFD31}" dt="2024-11-13T20:52:20.923" v="24" actId="2696"/>
        <pc:sldMkLst>
          <pc:docMk/>
          <pc:sldMk cId="3637069291" sldId="3403"/>
        </pc:sldMkLst>
      </pc:sldChg>
      <pc:sldChg chg="add del">
        <pc:chgData name="Leslie Birdow" userId="171fe858-7808-4336-957b-ebd56cb25089" providerId="ADAL" clId="{743DD026-44FE-4E1D-AA37-6A24973FFD31}" dt="2024-11-13T20:52:20.923" v="24" actId="2696"/>
        <pc:sldMkLst>
          <pc:docMk/>
          <pc:sldMk cId="2879004548" sldId="3404"/>
        </pc:sldMkLst>
      </pc:sldChg>
      <pc:sldChg chg="add del">
        <pc:chgData name="Leslie Birdow" userId="171fe858-7808-4336-957b-ebd56cb25089" providerId="ADAL" clId="{743DD026-44FE-4E1D-AA37-6A24973FFD31}" dt="2024-11-13T20:52:20.923" v="24" actId="2696"/>
        <pc:sldMkLst>
          <pc:docMk/>
          <pc:sldMk cId="2851894831" sldId="3405"/>
        </pc:sldMkLst>
      </pc:sldChg>
      <pc:sldChg chg="add del">
        <pc:chgData name="Leslie Birdow" userId="171fe858-7808-4336-957b-ebd56cb25089" providerId="ADAL" clId="{743DD026-44FE-4E1D-AA37-6A24973FFD31}" dt="2024-11-13T20:52:20.923" v="24" actId="2696"/>
        <pc:sldMkLst>
          <pc:docMk/>
          <pc:sldMk cId="2757045302" sldId="3406"/>
        </pc:sldMkLst>
      </pc:sldChg>
      <pc:sldChg chg="add del">
        <pc:chgData name="Leslie Birdow" userId="171fe858-7808-4336-957b-ebd56cb25089" providerId="ADAL" clId="{743DD026-44FE-4E1D-AA37-6A24973FFD31}" dt="2024-11-13T20:52:20.923" v="24" actId="2696"/>
        <pc:sldMkLst>
          <pc:docMk/>
          <pc:sldMk cId="2322249246" sldId="3407"/>
        </pc:sldMkLst>
      </pc:sldChg>
      <pc:sldChg chg="add del">
        <pc:chgData name="Leslie Birdow" userId="171fe858-7808-4336-957b-ebd56cb25089" providerId="ADAL" clId="{743DD026-44FE-4E1D-AA37-6A24973FFD31}" dt="2024-11-13T20:52:20.923" v="24" actId="2696"/>
        <pc:sldMkLst>
          <pc:docMk/>
          <pc:sldMk cId="1470629973" sldId="3458"/>
        </pc:sldMkLst>
      </pc:sldChg>
      <pc:sldChg chg="add del">
        <pc:chgData name="Leslie Birdow" userId="171fe858-7808-4336-957b-ebd56cb25089" providerId="ADAL" clId="{743DD026-44FE-4E1D-AA37-6A24973FFD31}" dt="2024-11-13T20:52:20.923" v="24" actId="2696"/>
        <pc:sldMkLst>
          <pc:docMk/>
          <pc:sldMk cId="3475830465" sldId="3459"/>
        </pc:sldMkLst>
      </pc:sldChg>
      <pc:sldChg chg="add del">
        <pc:chgData name="Leslie Birdow" userId="171fe858-7808-4336-957b-ebd56cb25089" providerId="ADAL" clId="{743DD026-44FE-4E1D-AA37-6A24973FFD31}" dt="2024-11-13T20:52:20.923" v="24" actId="2696"/>
        <pc:sldMkLst>
          <pc:docMk/>
          <pc:sldMk cId="2135258551" sldId="3460"/>
        </pc:sldMkLst>
      </pc:sldChg>
      <pc:sldChg chg="add del">
        <pc:chgData name="Leslie Birdow" userId="171fe858-7808-4336-957b-ebd56cb25089" providerId="ADAL" clId="{743DD026-44FE-4E1D-AA37-6A24973FFD31}" dt="2024-11-13T20:52:20.923" v="24" actId="2696"/>
        <pc:sldMkLst>
          <pc:docMk/>
          <pc:sldMk cId="4257387711" sldId="3462"/>
        </pc:sldMkLst>
      </pc:sldChg>
      <pc:sldChg chg="add del">
        <pc:chgData name="Leslie Birdow" userId="171fe858-7808-4336-957b-ebd56cb25089" providerId="ADAL" clId="{743DD026-44FE-4E1D-AA37-6A24973FFD31}" dt="2024-11-13T20:52:20.923" v="24" actId="2696"/>
        <pc:sldMkLst>
          <pc:docMk/>
          <pc:sldMk cId="568892594" sldId="3463"/>
        </pc:sldMkLst>
      </pc:sldChg>
      <pc:sldChg chg="add del">
        <pc:chgData name="Leslie Birdow" userId="171fe858-7808-4336-957b-ebd56cb25089" providerId="ADAL" clId="{743DD026-44FE-4E1D-AA37-6A24973FFD31}" dt="2024-11-13T20:52:58.091" v="27" actId="2696"/>
        <pc:sldMkLst>
          <pc:docMk/>
          <pc:sldMk cId="1251340307" sldId="3465"/>
        </pc:sldMkLst>
      </pc:sldChg>
      <pc:sldChg chg="add del">
        <pc:chgData name="Leslie Birdow" userId="171fe858-7808-4336-957b-ebd56cb25089" providerId="ADAL" clId="{743DD026-44FE-4E1D-AA37-6A24973FFD31}" dt="2024-11-13T20:52:58.091" v="27" actId="2696"/>
        <pc:sldMkLst>
          <pc:docMk/>
          <pc:sldMk cId="478929897" sldId="3503"/>
        </pc:sldMkLst>
      </pc:sldChg>
      <pc:sldChg chg="add del">
        <pc:chgData name="Leslie Birdow" userId="171fe858-7808-4336-957b-ebd56cb25089" providerId="ADAL" clId="{743DD026-44FE-4E1D-AA37-6A24973FFD31}" dt="2024-11-13T20:52:58.091" v="27" actId="2696"/>
        <pc:sldMkLst>
          <pc:docMk/>
          <pc:sldMk cId="2527345124" sldId="3505"/>
        </pc:sldMkLst>
      </pc:sldChg>
      <pc:sldChg chg="add del">
        <pc:chgData name="Leslie Birdow" userId="171fe858-7808-4336-957b-ebd56cb25089" providerId="ADAL" clId="{743DD026-44FE-4E1D-AA37-6A24973FFD31}" dt="2024-11-13T20:52:20.923" v="24" actId="2696"/>
        <pc:sldMkLst>
          <pc:docMk/>
          <pc:sldMk cId="397011795" sldId="3530"/>
        </pc:sldMkLst>
      </pc:sldChg>
      <pc:sldChg chg="add del">
        <pc:chgData name="Leslie Birdow" userId="171fe858-7808-4336-957b-ebd56cb25089" providerId="ADAL" clId="{743DD026-44FE-4E1D-AA37-6A24973FFD31}" dt="2024-11-13T20:52:52.186" v="26" actId="2696"/>
        <pc:sldMkLst>
          <pc:docMk/>
          <pc:sldMk cId="4188184499" sldId="3534"/>
        </pc:sldMkLst>
      </pc:sldChg>
      <pc:sldChg chg="add del">
        <pc:chgData name="Leslie Birdow" userId="171fe858-7808-4336-957b-ebd56cb25089" providerId="ADAL" clId="{743DD026-44FE-4E1D-AA37-6A24973FFD31}" dt="2024-11-13T20:52:42.259" v="25" actId="2696"/>
        <pc:sldMkLst>
          <pc:docMk/>
          <pc:sldMk cId="3987937057" sldId="3539"/>
        </pc:sldMkLst>
      </pc:sldChg>
      <pc:sldChg chg="add del">
        <pc:chgData name="Leslie Birdow" userId="171fe858-7808-4336-957b-ebd56cb25089" providerId="ADAL" clId="{743DD026-44FE-4E1D-AA37-6A24973FFD31}" dt="2024-11-13T20:52:20.923" v="24" actId="2696"/>
        <pc:sldMkLst>
          <pc:docMk/>
          <pc:sldMk cId="875576903" sldId="3541"/>
        </pc:sldMkLst>
      </pc:sldChg>
      <pc:sldChg chg="add del">
        <pc:chgData name="Leslie Birdow" userId="171fe858-7808-4336-957b-ebd56cb25089" providerId="ADAL" clId="{743DD026-44FE-4E1D-AA37-6A24973FFD31}" dt="2024-11-13T20:52:42.259" v="25" actId="2696"/>
        <pc:sldMkLst>
          <pc:docMk/>
          <pc:sldMk cId="1189408062" sldId="3543"/>
        </pc:sldMkLst>
      </pc:sldChg>
      <pc:sldChg chg="add del">
        <pc:chgData name="Leslie Birdow" userId="171fe858-7808-4336-957b-ebd56cb25089" providerId="ADAL" clId="{743DD026-44FE-4E1D-AA37-6A24973FFD31}" dt="2024-11-13T20:52:52.186" v="26" actId="2696"/>
        <pc:sldMkLst>
          <pc:docMk/>
          <pc:sldMk cId="199605165" sldId="3544"/>
        </pc:sldMkLst>
      </pc:sldChg>
      <pc:sldChg chg="add del">
        <pc:chgData name="Leslie Birdow" userId="171fe858-7808-4336-957b-ebd56cb25089" providerId="ADAL" clId="{743DD026-44FE-4E1D-AA37-6A24973FFD31}" dt="2024-11-13T20:52:52.186" v="26" actId="2696"/>
        <pc:sldMkLst>
          <pc:docMk/>
          <pc:sldMk cId="2681963869" sldId="3545"/>
        </pc:sldMkLst>
      </pc:sldChg>
      <pc:sldChg chg="add del">
        <pc:chgData name="Leslie Birdow" userId="171fe858-7808-4336-957b-ebd56cb25089" providerId="ADAL" clId="{743DD026-44FE-4E1D-AA37-6A24973FFD31}" dt="2024-11-13T20:52:52.186" v="26" actId="2696"/>
        <pc:sldMkLst>
          <pc:docMk/>
          <pc:sldMk cId="3808789766" sldId="3546"/>
        </pc:sldMkLst>
      </pc:sldChg>
      <pc:sldChg chg="add del">
        <pc:chgData name="Leslie Birdow" userId="171fe858-7808-4336-957b-ebd56cb25089" providerId="ADAL" clId="{743DD026-44FE-4E1D-AA37-6A24973FFD31}" dt="2024-11-13T20:52:58.091" v="27" actId="2696"/>
        <pc:sldMkLst>
          <pc:docMk/>
          <pc:sldMk cId="3139093095" sldId="3547"/>
        </pc:sldMkLst>
      </pc:sldChg>
      <pc:sldChg chg="add del">
        <pc:chgData name="Leslie Birdow" userId="171fe858-7808-4336-957b-ebd56cb25089" providerId="ADAL" clId="{743DD026-44FE-4E1D-AA37-6A24973FFD31}" dt="2024-11-13T20:52:58.091" v="27" actId="2696"/>
        <pc:sldMkLst>
          <pc:docMk/>
          <pc:sldMk cId="557105105" sldId="3548"/>
        </pc:sldMkLst>
      </pc:sldChg>
      <pc:sldChg chg="add del">
        <pc:chgData name="Leslie Birdow" userId="171fe858-7808-4336-957b-ebd56cb25089" providerId="ADAL" clId="{743DD026-44FE-4E1D-AA37-6A24973FFD31}" dt="2024-11-13T20:52:58.091" v="27" actId="2696"/>
        <pc:sldMkLst>
          <pc:docMk/>
          <pc:sldMk cId="1988623120" sldId="3550"/>
        </pc:sldMkLst>
      </pc:sldChg>
      <pc:sldChg chg="add del">
        <pc:chgData name="Leslie Birdow" userId="171fe858-7808-4336-957b-ebd56cb25089" providerId="ADAL" clId="{743DD026-44FE-4E1D-AA37-6A24973FFD31}" dt="2024-11-13T20:52:52.186" v="26" actId="2696"/>
        <pc:sldMkLst>
          <pc:docMk/>
          <pc:sldMk cId="6762551" sldId="3551"/>
        </pc:sldMkLst>
      </pc:sldChg>
      <pc:sldChg chg="add del">
        <pc:chgData name="Leslie Birdow" userId="171fe858-7808-4336-957b-ebd56cb25089" providerId="ADAL" clId="{743DD026-44FE-4E1D-AA37-6A24973FFD31}" dt="2024-11-13T20:52:52.186" v="26" actId="2696"/>
        <pc:sldMkLst>
          <pc:docMk/>
          <pc:sldMk cId="1124833815" sldId="3552"/>
        </pc:sldMkLst>
      </pc:sldChg>
      <pc:sldChg chg="add del">
        <pc:chgData name="Leslie Birdow" userId="171fe858-7808-4336-957b-ebd56cb25089" providerId="ADAL" clId="{743DD026-44FE-4E1D-AA37-6A24973FFD31}" dt="2024-11-13T20:52:52.186" v="26" actId="2696"/>
        <pc:sldMkLst>
          <pc:docMk/>
          <pc:sldMk cId="3321793081" sldId="3554"/>
        </pc:sldMkLst>
      </pc:sldChg>
      <pc:sldChg chg="add del">
        <pc:chgData name="Leslie Birdow" userId="171fe858-7808-4336-957b-ebd56cb25089" providerId="ADAL" clId="{743DD026-44FE-4E1D-AA37-6A24973FFD31}" dt="2024-11-13T20:52:52.186" v="26" actId="2696"/>
        <pc:sldMkLst>
          <pc:docMk/>
          <pc:sldMk cId="60944338" sldId="3555"/>
        </pc:sldMkLst>
      </pc:sldChg>
      <pc:sldChg chg="add del">
        <pc:chgData name="Leslie Birdow" userId="171fe858-7808-4336-957b-ebd56cb25089" providerId="ADAL" clId="{743DD026-44FE-4E1D-AA37-6A24973FFD31}" dt="2024-11-13T20:52:52.186" v="26" actId="2696"/>
        <pc:sldMkLst>
          <pc:docMk/>
          <pc:sldMk cId="1904769574" sldId="3556"/>
        </pc:sldMkLst>
      </pc:sldChg>
      <pc:sldChg chg="add del">
        <pc:chgData name="Leslie Birdow" userId="171fe858-7808-4336-957b-ebd56cb25089" providerId="ADAL" clId="{743DD026-44FE-4E1D-AA37-6A24973FFD31}" dt="2024-11-13T20:52:20.923" v="24" actId="2696"/>
        <pc:sldMkLst>
          <pc:docMk/>
          <pc:sldMk cId="3392271295" sldId="3559"/>
        </pc:sldMkLst>
      </pc:sldChg>
      <pc:sldChg chg="add del">
        <pc:chgData name="Leslie Birdow" userId="171fe858-7808-4336-957b-ebd56cb25089" providerId="ADAL" clId="{743DD026-44FE-4E1D-AA37-6A24973FFD31}" dt="2024-11-13T20:52:52.186" v="26" actId="2696"/>
        <pc:sldMkLst>
          <pc:docMk/>
          <pc:sldMk cId="409402461" sldId="3560"/>
        </pc:sldMkLst>
      </pc:sldChg>
      <pc:sldChg chg="add del">
        <pc:chgData name="Leslie Birdow" userId="171fe858-7808-4336-957b-ebd56cb25089" providerId="ADAL" clId="{743DD026-44FE-4E1D-AA37-6A24973FFD31}" dt="2024-11-13T20:52:52.186" v="26" actId="2696"/>
        <pc:sldMkLst>
          <pc:docMk/>
          <pc:sldMk cId="3064811331" sldId="3561"/>
        </pc:sldMkLst>
      </pc:sldChg>
      <pc:sldChg chg="add del">
        <pc:chgData name="Leslie Birdow" userId="171fe858-7808-4336-957b-ebd56cb25089" providerId="ADAL" clId="{743DD026-44FE-4E1D-AA37-6A24973FFD31}" dt="2024-11-13T20:52:52.186" v="26" actId="2696"/>
        <pc:sldMkLst>
          <pc:docMk/>
          <pc:sldMk cId="2719870096" sldId="3562"/>
        </pc:sldMkLst>
      </pc:sldChg>
      <pc:sldChg chg="add del">
        <pc:chgData name="Leslie Birdow" userId="171fe858-7808-4336-957b-ebd56cb25089" providerId="ADAL" clId="{743DD026-44FE-4E1D-AA37-6A24973FFD31}" dt="2024-11-13T20:52:52.186" v="26" actId="2696"/>
        <pc:sldMkLst>
          <pc:docMk/>
          <pc:sldMk cId="3719940005" sldId="3563"/>
        </pc:sldMkLst>
      </pc:sldChg>
      <pc:sldChg chg="add del">
        <pc:chgData name="Leslie Birdow" userId="171fe858-7808-4336-957b-ebd56cb25089" providerId="ADAL" clId="{743DD026-44FE-4E1D-AA37-6A24973FFD31}" dt="2024-11-13T20:52:52.186" v="26" actId="2696"/>
        <pc:sldMkLst>
          <pc:docMk/>
          <pc:sldMk cId="2821836960" sldId="3564"/>
        </pc:sldMkLst>
      </pc:sldChg>
      <pc:sldChg chg="add del">
        <pc:chgData name="Leslie Birdow" userId="171fe858-7808-4336-957b-ebd56cb25089" providerId="ADAL" clId="{743DD026-44FE-4E1D-AA37-6A24973FFD31}" dt="2024-11-13T20:52:20.923" v="24" actId="2696"/>
        <pc:sldMkLst>
          <pc:docMk/>
          <pc:sldMk cId="2569302442" sldId="3565"/>
        </pc:sldMkLst>
      </pc:sldChg>
      <pc:sldChg chg="add del">
        <pc:chgData name="Leslie Birdow" userId="171fe858-7808-4336-957b-ebd56cb25089" providerId="ADAL" clId="{743DD026-44FE-4E1D-AA37-6A24973FFD31}" dt="2024-11-13T20:52:20.923" v="24" actId="2696"/>
        <pc:sldMkLst>
          <pc:docMk/>
          <pc:sldMk cId="2795291462" sldId="3566"/>
        </pc:sldMkLst>
      </pc:sldChg>
      <pc:sldChg chg="add del">
        <pc:chgData name="Leslie Birdow" userId="171fe858-7808-4336-957b-ebd56cb25089" providerId="ADAL" clId="{743DD026-44FE-4E1D-AA37-6A24973FFD31}" dt="2024-11-13T20:52:58.091" v="27" actId="2696"/>
        <pc:sldMkLst>
          <pc:docMk/>
          <pc:sldMk cId="3071261136" sldId="3568"/>
        </pc:sldMkLst>
      </pc:sldChg>
      <pc:sldChg chg="add del">
        <pc:chgData name="Leslie Birdow" userId="171fe858-7808-4336-957b-ebd56cb25089" providerId="ADAL" clId="{743DD026-44FE-4E1D-AA37-6A24973FFD31}" dt="2024-11-13T20:50:49.206" v="15" actId="2696"/>
        <pc:sldMkLst>
          <pc:docMk/>
          <pc:sldMk cId="2358792383" sldId="3571"/>
        </pc:sldMkLst>
      </pc:sldChg>
      <pc:sldChg chg="add del">
        <pc:chgData name="Leslie Birdow" userId="171fe858-7808-4336-957b-ebd56cb25089" providerId="ADAL" clId="{743DD026-44FE-4E1D-AA37-6A24973FFD31}" dt="2024-11-13T20:50:49.206" v="15" actId="2696"/>
        <pc:sldMkLst>
          <pc:docMk/>
          <pc:sldMk cId="1447824767" sldId="3572"/>
        </pc:sldMkLst>
      </pc:sldChg>
      <pc:sldChg chg="add del">
        <pc:chgData name="Leslie Birdow" userId="171fe858-7808-4336-957b-ebd56cb25089" providerId="ADAL" clId="{743DD026-44FE-4E1D-AA37-6A24973FFD31}" dt="2024-11-13T20:50:49.206" v="15" actId="2696"/>
        <pc:sldMkLst>
          <pc:docMk/>
          <pc:sldMk cId="1699793673" sldId="3573"/>
        </pc:sldMkLst>
      </pc:sldChg>
      <pc:sldChg chg="add del">
        <pc:chgData name="Leslie Birdow" userId="171fe858-7808-4336-957b-ebd56cb25089" providerId="ADAL" clId="{743DD026-44FE-4E1D-AA37-6A24973FFD31}" dt="2024-11-13T20:50:49.206" v="15" actId="2696"/>
        <pc:sldMkLst>
          <pc:docMk/>
          <pc:sldMk cId="2374879471" sldId="3574"/>
        </pc:sldMkLst>
      </pc:sldChg>
      <pc:sldChg chg="add del">
        <pc:chgData name="Leslie Birdow" userId="171fe858-7808-4336-957b-ebd56cb25089" providerId="ADAL" clId="{743DD026-44FE-4E1D-AA37-6A24973FFD31}" dt="2024-11-13T20:50:49.206" v="15" actId="2696"/>
        <pc:sldMkLst>
          <pc:docMk/>
          <pc:sldMk cId="637181338" sldId="3575"/>
        </pc:sldMkLst>
      </pc:sldChg>
      <pc:sldChg chg="add del">
        <pc:chgData name="Leslie Birdow" userId="171fe858-7808-4336-957b-ebd56cb25089" providerId="ADAL" clId="{743DD026-44FE-4E1D-AA37-6A24973FFD31}" dt="2024-11-13T20:50:49.206" v="15" actId="2696"/>
        <pc:sldMkLst>
          <pc:docMk/>
          <pc:sldMk cId="2478747059" sldId="3576"/>
        </pc:sldMkLst>
      </pc:sldChg>
      <pc:sldChg chg="add del">
        <pc:chgData name="Leslie Birdow" userId="171fe858-7808-4336-957b-ebd56cb25089" providerId="ADAL" clId="{743DD026-44FE-4E1D-AA37-6A24973FFD31}" dt="2024-11-13T20:50:49.206" v="15" actId="2696"/>
        <pc:sldMkLst>
          <pc:docMk/>
          <pc:sldMk cId="234378319" sldId="3577"/>
        </pc:sldMkLst>
      </pc:sldChg>
      <pc:sldChg chg="add del">
        <pc:chgData name="Leslie Birdow" userId="171fe858-7808-4336-957b-ebd56cb25089" providerId="ADAL" clId="{743DD026-44FE-4E1D-AA37-6A24973FFD31}" dt="2024-11-13T20:50:49.206" v="15" actId="2696"/>
        <pc:sldMkLst>
          <pc:docMk/>
          <pc:sldMk cId="1567992622" sldId="3578"/>
        </pc:sldMkLst>
      </pc:sldChg>
      <pc:sldChg chg="add del">
        <pc:chgData name="Leslie Birdow" userId="171fe858-7808-4336-957b-ebd56cb25089" providerId="ADAL" clId="{743DD026-44FE-4E1D-AA37-6A24973FFD31}" dt="2024-11-13T20:50:49.206" v="15" actId="2696"/>
        <pc:sldMkLst>
          <pc:docMk/>
          <pc:sldMk cId="3413420248" sldId="3579"/>
        </pc:sldMkLst>
      </pc:sldChg>
      <pc:sldChg chg="add del">
        <pc:chgData name="Leslie Birdow" userId="171fe858-7808-4336-957b-ebd56cb25089" providerId="ADAL" clId="{743DD026-44FE-4E1D-AA37-6A24973FFD31}" dt="2024-11-13T20:50:49.206" v="15" actId="2696"/>
        <pc:sldMkLst>
          <pc:docMk/>
          <pc:sldMk cId="1553179464" sldId="3580"/>
        </pc:sldMkLst>
      </pc:sldChg>
      <pc:sldChg chg="add del">
        <pc:chgData name="Leslie Birdow" userId="171fe858-7808-4336-957b-ebd56cb25089" providerId="ADAL" clId="{743DD026-44FE-4E1D-AA37-6A24973FFD31}" dt="2024-11-13T20:50:49.206" v="15" actId="2696"/>
        <pc:sldMkLst>
          <pc:docMk/>
          <pc:sldMk cId="1462999604" sldId="3581"/>
        </pc:sldMkLst>
      </pc:sldChg>
      <pc:sldChg chg="add del">
        <pc:chgData name="Leslie Birdow" userId="171fe858-7808-4336-957b-ebd56cb25089" providerId="ADAL" clId="{743DD026-44FE-4E1D-AA37-6A24973FFD31}" dt="2024-11-13T20:50:49.206" v="15" actId="2696"/>
        <pc:sldMkLst>
          <pc:docMk/>
          <pc:sldMk cId="3845040671" sldId="3582"/>
        </pc:sldMkLst>
      </pc:sldChg>
      <pc:sldChg chg="add del">
        <pc:chgData name="Leslie Birdow" userId="171fe858-7808-4336-957b-ebd56cb25089" providerId="ADAL" clId="{743DD026-44FE-4E1D-AA37-6A24973FFD31}" dt="2024-11-13T20:50:49.206" v="15" actId="2696"/>
        <pc:sldMkLst>
          <pc:docMk/>
          <pc:sldMk cId="2585713544" sldId="3583"/>
        </pc:sldMkLst>
      </pc:sldChg>
      <pc:sldChg chg="add del">
        <pc:chgData name="Leslie Birdow" userId="171fe858-7808-4336-957b-ebd56cb25089" providerId="ADAL" clId="{743DD026-44FE-4E1D-AA37-6A24973FFD31}" dt="2024-11-13T20:50:49.206" v="15" actId="2696"/>
        <pc:sldMkLst>
          <pc:docMk/>
          <pc:sldMk cId="2396749824" sldId="3584"/>
        </pc:sldMkLst>
      </pc:sldChg>
      <pc:sldChg chg="add del">
        <pc:chgData name="Leslie Birdow" userId="171fe858-7808-4336-957b-ebd56cb25089" providerId="ADAL" clId="{743DD026-44FE-4E1D-AA37-6A24973FFD31}" dt="2024-11-13T20:50:49.206" v="15" actId="2696"/>
        <pc:sldMkLst>
          <pc:docMk/>
          <pc:sldMk cId="2934275321" sldId="3585"/>
        </pc:sldMkLst>
      </pc:sldChg>
      <pc:sldChg chg="add del">
        <pc:chgData name="Leslie Birdow" userId="171fe858-7808-4336-957b-ebd56cb25089" providerId="ADAL" clId="{743DD026-44FE-4E1D-AA37-6A24973FFD31}" dt="2024-11-13T20:50:49.206" v="15" actId="2696"/>
        <pc:sldMkLst>
          <pc:docMk/>
          <pc:sldMk cId="2152460801" sldId="3586"/>
        </pc:sldMkLst>
      </pc:sldChg>
      <pc:sldChg chg="add del">
        <pc:chgData name="Leslie Birdow" userId="171fe858-7808-4336-957b-ebd56cb25089" providerId="ADAL" clId="{743DD026-44FE-4E1D-AA37-6A24973FFD31}" dt="2024-11-13T20:50:49.206" v="15" actId="2696"/>
        <pc:sldMkLst>
          <pc:docMk/>
          <pc:sldMk cId="3610721722" sldId="3587"/>
        </pc:sldMkLst>
      </pc:sldChg>
      <pc:sldChg chg="add del">
        <pc:chgData name="Leslie Birdow" userId="171fe858-7808-4336-957b-ebd56cb25089" providerId="ADAL" clId="{743DD026-44FE-4E1D-AA37-6A24973FFD31}" dt="2024-11-13T20:50:49.206" v="15" actId="2696"/>
        <pc:sldMkLst>
          <pc:docMk/>
          <pc:sldMk cId="1037966657" sldId="3588"/>
        </pc:sldMkLst>
      </pc:sldChg>
      <pc:sldChg chg="add del">
        <pc:chgData name="Leslie Birdow" userId="171fe858-7808-4336-957b-ebd56cb25089" providerId="ADAL" clId="{743DD026-44FE-4E1D-AA37-6A24973FFD31}" dt="2024-11-13T20:50:49.206" v="15" actId="2696"/>
        <pc:sldMkLst>
          <pc:docMk/>
          <pc:sldMk cId="2436281534" sldId="3589"/>
        </pc:sldMkLst>
      </pc:sldChg>
      <pc:sldChg chg="add del">
        <pc:chgData name="Leslie Birdow" userId="171fe858-7808-4336-957b-ebd56cb25089" providerId="ADAL" clId="{743DD026-44FE-4E1D-AA37-6A24973FFD31}" dt="2024-11-13T20:50:49.206" v="15" actId="2696"/>
        <pc:sldMkLst>
          <pc:docMk/>
          <pc:sldMk cId="1061449038" sldId="3590"/>
        </pc:sldMkLst>
      </pc:sldChg>
      <pc:sldChg chg="add del">
        <pc:chgData name="Leslie Birdow" userId="171fe858-7808-4336-957b-ebd56cb25089" providerId="ADAL" clId="{743DD026-44FE-4E1D-AA37-6A24973FFD31}" dt="2024-11-13T20:50:49.206" v="15" actId="2696"/>
        <pc:sldMkLst>
          <pc:docMk/>
          <pc:sldMk cId="3808698639" sldId="3591"/>
        </pc:sldMkLst>
      </pc:sldChg>
      <pc:sldChg chg="add del">
        <pc:chgData name="Leslie Birdow" userId="171fe858-7808-4336-957b-ebd56cb25089" providerId="ADAL" clId="{743DD026-44FE-4E1D-AA37-6A24973FFD31}" dt="2024-11-13T20:50:49.206" v="15" actId="2696"/>
        <pc:sldMkLst>
          <pc:docMk/>
          <pc:sldMk cId="2204701016" sldId="3592"/>
        </pc:sldMkLst>
      </pc:sldChg>
      <pc:sldChg chg="add del">
        <pc:chgData name="Leslie Birdow" userId="171fe858-7808-4336-957b-ebd56cb25089" providerId="ADAL" clId="{743DD026-44FE-4E1D-AA37-6A24973FFD31}" dt="2024-11-13T20:50:49.206" v="15" actId="2696"/>
        <pc:sldMkLst>
          <pc:docMk/>
          <pc:sldMk cId="2657844027" sldId="3594"/>
        </pc:sldMkLst>
      </pc:sldChg>
      <pc:sldChg chg="add del">
        <pc:chgData name="Leslie Birdow" userId="171fe858-7808-4336-957b-ebd56cb25089" providerId="ADAL" clId="{743DD026-44FE-4E1D-AA37-6A24973FFD31}" dt="2024-11-13T20:50:49.206" v="15" actId="2696"/>
        <pc:sldMkLst>
          <pc:docMk/>
          <pc:sldMk cId="111670602" sldId="3595"/>
        </pc:sldMkLst>
      </pc:sldChg>
      <pc:sldChg chg="del">
        <pc:chgData name="Leslie Birdow" userId="171fe858-7808-4336-957b-ebd56cb25089" providerId="ADAL" clId="{743DD026-44FE-4E1D-AA37-6A24973FFD31}" dt="2024-11-13T20:20:59.748" v="10" actId="47"/>
        <pc:sldMkLst>
          <pc:docMk/>
          <pc:sldMk cId="793021846" sldId="3640"/>
        </pc:sldMkLst>
      </pc:sldChg>
      <pc:sldChg chg="del">
        <pc:chgData name="Leslie Birdow" userId="171fe858-7808-4336-957b-ebd56cb25089" providerId="ADAL" clId="{743DD026-44FE-4E1D-AA37-6A24973FFD31}" dt="2024-11-13T20:20:58.821" v="9" actId="47"/>
        <pc:sldMkLst>
          <pc:docMk/>
          <pc:sldMk cId="2452719421" sldId="3644"/>
        </pc:sldMkLst>
      </pc:sldChg>
      <pc:sldChg chg="add del">
        <pc:chgData name="Leslie Birdow" userId="171fe858-7808-4336-957b-ebd56cb25089" providerId="ADAL" clId="{743DD026-44FE-4E1D-AA37-6A24973FFD31}" dt="2024-11-13T20:50:49.206" v="15" actId="2696"/>
        <pc:sldMkLst>
          <pc:docMk/>
          <pc:sldMk cId="1959349367" sldId="3647"/>
        </pc:sldMkLst>
      </pc:sldChg>
      <pc:sldChg chg="add del">
        <pc:chgData name="Leslie Birdow" userId="171fe858-7808-4336-957b-ebd56cb25089" providerId="ADAL" clId="{743DD026-44FE-4E1D-AA37-6A24973FFD31}" dt="2024-11-13T20:50:49.206" v="15" actId="2696"/>
        <pc:sldMkLst>
          <pc:docMk/>
          <pc:sldMk cId="1927165591" sldId="3648"/>
        </pc:sldMkLst>
      </pc:sldChg>
      <pc:sldChg chg="add del">
        <pc:chgData name="Leslie Birdow" userId="171fe858-7808-4336-957b-ebd56cb25089" providerId="ADAL" clId="{743DD026-44FE-4E1D-AA37-6A24973FFD31}" dt="2024-11-13T20:50:49.206" v="15" actId="2696"/>
        <pc:sldMkLst>
          <pc:docMk/>
          <pc:sldMk cId="1733049475" sldId="3649"/>
        </pc:sldMkLst>
      </pc:sldChg>
      <pc:sldChg chg="add del">
        <pc:chgData name="Leslie Birdow" userId="171fe858-7808-4336-957b-ebd56cb25089" providerId="ADAL" clId="{743DD026-44FE-4E1D-AA37-6A24973FFD31}" dt="2024-11-13T20:50:49.206" v="15" actId="2696"/>
        <pc:sldMkLst>
          <pc:docMk/>
          <pc:sldMk cId="3214557881" sldId="3650"/>
        </pc:sldMkLst>
      </pc:sldChg>
      <pc:sldChg chg="add del">
        <pc:chgData name="Leslie Birdow" userId="171fe858-7808-4336-957b-ebd56cb25089" providerId="ADAL" clId="{743DD026-44FE-4E1D-AA37-6A24973FFD31}" dt="2024-11-13T20:50:49.206" v="15" actId="2696"/>
        <pc:sldMkLst>
          <pc:docMk/>
          <pc:sldMk cId="1852594526" sldId="3651"/>
        </pc:sldMkLst>
      </pc:sldChg>
      <pc:sldChg chg="add del">
        <pc:chgData name="Leslie Birdow" userId="171fe858-7808-4336-957b-ebd56cb25089" providerId="ADAL" clId="{743DD026-44FE-4E1D-AA37-6A24973FFD31}" dt="2024-11-13T20:50:49.206" v="15" actId="2696"/>
        <pc:sldMkLst>
          <pc:docMk/>
          <pc:sldMk cId="1565372589" sldId="3652"/>
        </pc:sldMkLst>
      </pc:sldChg>
      <pc:sldChg chg="add del">
        <pc:chgData name="Leslie Birdow" userId="171fe858-7808-4336-957b-ebd56cb25089" providerId="ADAL" clId="{743DD026-44FE-4E1D-AA37-6A24973FFD31}" dt="2024-11-13T20:50:49.206" v="15" actId="2696"/>
        <pc:sldMkLst>
          <pc:docMk/>
          <pc:sldMk cId="3449701986" sldId="3653"/>
        </pc:sldMkLst>
      </pc:sldChg>
      <pc:sldChg chg="add del">
        <pc:chgData name="Leslie Birdow" userId="171fe858-7808-4336-957b-ebd56cb25089" providerId="ADAL" clId="{743DD026-44FE-4E1D-AA37-6A24973FFD31}" dt="2024-11-13T20:50:49.206" v="15" actId="2696"/>
        <pc:sldMkLst>
          <pc:docMk/>
          <pc:sldMk cId="2250887012" sldId="3654"/>
        </pc:sldMkLst>
      </pc:sldChg>
      <pc:sldChg chg="add del">
        <pc:chgData name="Leslie Birdow" userId="171fe858-7808-4336-957b-ebd56cb25089" providerId="ADAL" clId="{743DD026-44FE-4E1D-AA37-6A24973FFD31}" dt="2024-11-13T20:50:49.206" v="15" actId="2696"/>
        <pc:sldMkLst>
          <pc:docMk/>
          <pc:sldMk cId="768145011" sldId="3655"/>
        </pc:sldMkLst>
      </pc:sldChg>
      <pc:sldChg chg="add del">
        <pc:chgData name="Leslie Birdow" userId="171fe858-7808-4336-957b-ebd56cb25089" providerId="ADAL" clId="{743DD026-44FE-4E1D-AA37-6A24973FFD31}" dt="2024-11-13T20:50:49.206" v="15" actId="2696"/>
        <pc:sldMkLst>
          <pc:docMk/>
          <pc:sldMk cId="1300742285" sldId="3656"/>
        </pc:sldMkLst>
      </pc:sldChg>
      <pc:sldChg chg="add del">
        <pc:chgData name="Leslie Birdow" userId="171fe858-7808-4336-957b-ebd56cb25089" providerId="ADAL" clId="{743DD026-44FE-4E1D-AA37-6A24973FFD31}" dt="2024-11-13T20:50:49.206" v="15" actId="2696"/>
        <pc:sldMkLst>
          <pc:docMk/>
          <pc:sldMk cId="4116575188" sldId="3657"/>
        </pc:sldMkLst>
      </pc:sldChg>
      <pc:sldChg chg="add del">
        <pc:chgData name="Leslie Birdow" userId="171fe858-7808-4336-957b-ebd56cb25089" providerId="ADAL" clId="{743DD026-44FE-4E1D-AA37-6A24973FFD31}" dt="2024-11-13T20:50:49.206" v="15" actId="2696"/>
        <pc:sldMkLst>
          <pc:docMk/>
          <pc:sldMk cId="485693670" sldId="3658"/>
        </pc:sldMkLst>
      </pc:sldChg>
      <pc:sldChg chg="add del">
        <pc:chgData name="Leslie Birdow" userId="171fe858-7808-4336-957b-ebd56cb25089" providerId="ADAL" clId="{743DD026-44FE-4E1D-AA37-6A24973FFD31}" dt="2024-11-13T20:50:49.206" v="15" actId="2696"/>
        <pc:sldMkLst>
          <pc:docMk/>
          <pc:sldMk cId="2203617332" sldId="3659"/>
        </pc:sldMkLst>
      </pc:sldChg>
      <pc:sldChg chg="add del">
        <pc:chgData name="Leslie Birdow" userId="171fe858-7808-4336-957b-ebd56cb25089" providerId="ADAL" clId="{743DD026-44FE-4E1D-AA37-6A24973FFD31}" dt="2024-11-13T20:50:49.206" v="15" actId="2696"/>
        <pc:sldMkLst>
          <pc:docMk/>
          <pc:sldMk cId="2222675199" sldId="3660"/>
        </pc:sldMkLst>
      </pc:sldChg>
      <pc:sldChg chg="add del">
        <pc:chgData name="Leslie Birdow" userId="171fe858-7808-4336-957b-ebd56cb25089" providerId="ADAL" clId="{743DD026-44FE-4E1D-AA37-6A24973FFD31}" dt="2024-11-13T20:50:49.206" v="15" actId="2696"/>
        <pc:sldMkLst>
          <pc:docMk/>
          <pc:sldMk cId="3756557697" sldId="3661"/>
        </pc:sldMkLst>
      </pc:sldChg>
      <pc:sldChg chg="add del">
        <pc:chgData name="Leslie Birdow" userId="171fe858-7808-4336-957b-ebd56cb25089" providerId="ADAL" clId="{743DD026-44FE-4E1D-AA37-6A24973FFD31}" dt="2024-11-13T20:50:49.206" v="15" actId="2696"/>
        <pc:sldMkLst>
          <pc:docMk/>
          <pc:sldMk cId="4032928383" sldId="3662"/>
        </pc:sldMkLst>
      </pc:sldChg>
      <pc:sldChg chg="add del">
        <pc:chgData name="Leslie Birdow" userId="171fe858-7808-4336-957b-ebd56cb25089" providerId="ADAL" clId="{743DD026-44FE-4E1D-AA37-6A24973FFD31}" dt="2024-11-13T20:50:49.206" v="15" actId="2696"/>
        <pc:sldMkLst>
          <pc:docMk/>
          <pc:sldMk cId="2889486251" sldId="3663"/>
        </pc:sldMkLst>
      </pc:sldChg>
      <pc:sldChg chg="add del">
        <pc:chgData name="Leslie Birdow" userId="171fe858-7808-4336-957b-ebd56cb25089" providerId="ADAL" clId="{743DD026-44FE-4E1D-AA37-6A24973FFD31}" dt="2024-11-13T20:50:49.206" v="15" actId="2696"/>
        <pc:sldMkLst>
          <pc:docMk/>
          <pc:sldMk cId="112939530" sldId="3664"/>
        </pc:sldMkLst>
      </pc:sldChg>
      <pc:sldChg chg="add del">
        <pc:chgData name="Leslie Birdow" userId="171fe858-7808-4336-957b-ebd56cb25089" providerId="ADAL" clId="{743DD026-44FE-4E1D-AA37-6A24973FFD31}" dt="2024-11-13T20:50:49.206" v="15" actId="2696"/>
        <pc:sldMkLst>
          <pc:docMk/>
          <pc:sldMk cId="2953161417" sldId="3665"/>
        </pc:sldMkLst>
      </pc:sldChg>
      <pc:sldChg chg="add del">
        <pc:chgData name="Leslie Birdow" userId="171fe858-7808-4336-957b-ebd56cb25089" providerId="ADAL" clId="{743DD026-44FE-4E1D-AA37-6A24973FFD31}" dt="2024-11-13T20:50:49.206" v="15" actId="2696"/>
        <pc:sldMkLst>
          <pc:docMk/>
          <pc:sldMk cId="1726942086" sldId="3666"/>
        </pc:sldMkLst>
      </pc:sldChg>
      <pc:sldChg chg="add del">
        <pc:chgData name="Leslie Birdow" userId="171fe858-7808-4336-957b-ebd56cb25089" providerId="ADAL" clId="{743DD026-44FE-4E1D-AA37-6A24973FFD31}" dt="2024-11-13T20:50:49.206" v="15" actId="2696"/>
        <pc:sldMkLst>
          <pc:docMk/>
          <pc:sldMk cId="2639893894" sldId="3667"/>
        </pc:sldMkLst>
      </pc:sldChg>
      <pc:sldChg chg="add del">
        <pc:chgData name="Leslie Birdow" userId="171fe858-7808-4336-957b-ebd56cb25089" providerId="ADAL" clId="{743DD026-44FE-4E1D-AA37-6A24973FFD31}" dt="2024-11-13T20:50:49.206" v="15" actId="2696"/>
        <pc:sldMkLst>
          <pc:docMk/>
          <pc:sldMk cId="2658158726" sldId="3668"/>
        </pc:sldMkLst>
      </pc:sldChg>
      <pc:sldChg chg="add del">
        <pc:chgData name="Leslie Birdow" userId="171fe858-7808-4336-957b-ebd56cb25089" providerId="ADAL" clId="{743DD026-44FE-4E1D-AA37-6A24973FFD31}" dt="2024-11-13T20:50:49.206" v="15" actId="2696"/>
        <pc:sldMkLst>
          <pc:docMk/>
          <pc:sldMk cId="43516056" sldId="3669"/>
        </pc:sldMkLst>
      </pc:sldChg>
      <pc:sldChg chg="add del">
        <pc:chgData name="Leslie Birdow" userId="171fe858-7808-4336-957b-ebd56cb25089" providerId="ADAL" clId="{743DD026-44FE-4E1D-AA37-6A24973FFD31}" dt="2024-11-13T20:50:49.206" v="15" actId="2696"/>
        <pc:sldMkLst>
          <pc:docMk/>
          <pc:sldMk cId="178349231" sldId="3670"/>
        </pc:sldMkLst>
      </pc:sldChg>
      <pc:sldChg chg="add del">
        <pc:chgData name="Leslie Birdow" userId="171fe858-7808-4336-957b-ebd56cb25089" providerId="ADAL" clId="{743DD026-44FE-4E1D-AA37-6A24973FFD31}" dt="2024-11-13T20:50:49.206" v="15" actId="2696"/>
        <pc:sldMkLst>
          <pc:docMk/>
          <pc:sldMk cId="198228783" sldId="3671"/>
        </pc:sldMkLst>
      </pc:sldChg>
      <pc:sldChg chg="add del">
        <pc:chgData name="Leslie Birdow" userId="171fe858-7808-4336-957b-ebd56cb25089" providerId="ADAL" clId="{743DD026-44FE-4E1D-AA37-6A24973FFD31}" dt="2024-11-13T20:50:49.206" v="15" actId="2696"/>
        <pc:sldMkLst>
          <pc:docMk/>
          <pc:sldMk cId="1921285230" sldId="3672"/>
        </pc:sldMkLst>
      </pc:sldChg>
      <pc:sldChg chg="add del">
        <pc:chgData name="Leslie Birdow" userId="171fe858-7808-4336-957b-ebd56cb25089" providerId="ADAL" clId="{743DD026-44FE-4E1D-AA37-6A24973FFD31}" dt="2024-11-13T20:50:49.206" v="15" actId="2696"/>
        <pc:sldMkLst>
          <pc:docMk/>
          <pc:sldMk cId="1761751085" sldId="3673"/>
        </pc:sldMkLst>
      </pc:sldChg>
      <pc:sldChg chg="add del">
        <pc:chgData name="Leslie Birdow" userId="171fe858-7808-4336-957b-ebd56cb25089" providerId="ADAL" clId="{743DD026-44FE-4E1D-AA37-6A24973FFD31}" dt="2024-11-13T20:50:49.206" v="15" actId="2696"/>
        <pc:sldMkLst>
          <pc:docMk/>
          <pc:sldMk cId="2847731811" sldId="3674"/>
        </pc:sldMkLst>
      </pc:sldChg>
      <pc:sldChg chg="add del">
        <pc:chgData name="Leslie Birdow" userId="171fe858-7808-4336-957b-ebd56cb25089" providerId="ADAL" clId="{743DD026-44FE-4E1D-AA37-6A24973FFD31}" dt="2024-11-13T20:50:49.206" v="15" actId="2696"/>
        <pc:sldMkLst>
          <pc:docMk/>
          <pc:sldMk cId="2720908013" sldId="3675"/>
        </pc:sldMkLst>
      </pc:sldChg>
      <pc:sldChg chg="add del">
        <pc:chgData name="Leslie Birdow" userId="171fe858-7808-4336-957b-ebd56cb25089" providerId="ADAL" clId="{743DD026-44FE-4E1D-AA37-6A24973FFD31}" dt="2024-11-13T20:50:49.206" v="15" actId="2696"/>
        <pc:sldMkLst>
          <pc:docMk/>
          <pc:sldMk cId="274832683" sldId="3676"/>
        </pc:sldMkLst>
      </pc:sldChg>
      <pc:sldChg chg="add del">
        <pc:chgData name="Leslie Birdow" userId="171fe858-7808-4336-957b-ebd56cb25089" providerId="ADAL" clId="{743DD026-44FE-4E1D-AA37-6A24973FFD31}" dt="2024-11-13T20:50:49.206" v="15" actId="2696"/>
        <pc:sldMkLst>
          <pc:docMk/>
          <pc:sldMk cId="3499706303" sldId="3677"/>
        </pc:sldMkLst>
      </pc:sldChg>
      <pc:sldChg chg="add del">
        <pc:chgData name="Leslie Birdow" userId="171fe858-7808-4336-957b-ebd56cb25089" providerId="ADAL" clId="{743DD026-44FE-4E1D-AA37-6A24973FFD31}" dt="2024-11-13T20:50:49.206" v="15" actId="2696"/>
        <pc:sldMkLst>
          <pc:docMk/>
          <pc:sldMk cId="3453631870" sldId="3678"/>
        </pc:sldMkLst>
      </pc:sldChg>
      <pc:sldChg chg="add del">
        <pc:chgData name="Leslie Birdow" userId="171fe858-7808-4336-957b-ebd56cb25089" providerId="ADAL" clId="{743DD026-44FE-4E1D-AA37-6A24973FFD31}" dt="2024-11-13T20:50:49.206" v="15" actId="2696"/>
        <pc:sldMkLst>
          <pc:docMk/>
          <pc:sldMk cId="429891517" sldId="3679"/>
        </pc:sldMkLst>
      </pc:sldChg>
      <pc:sldChg chg="add del">
        <pc:chgData name="Leslie Birdow" userId="171fe858-7808-4336-957b-ebd56cb25089" providerId="ADAL" clId="{743DD026-44FE-4E1D-AA37-6A24973FFD31}" dt="2024-11-13T20:50:49.206" v="15" actId="2696"/>
        <pc:sldMkLst>
          <pc:docMk/>
          <pc:sldMk cId="851425033" sldId="3680"/>
        </pc:sldMkLst>
      </pc:sldChg>
      <pc:sldChg chg="add del">
        <pc:chgData name="Leslie Birdow" userId="171fe858-7808-4336-957b-ebd56cb25089" providerId="ADAL" clId="{743DD026-44FE-4E1D-AA37-6A24973FFD31}" dt="2024-11-13T20:50:49.206" v="15" actId="2696"/>
        <pc:sldMkLst>
          <pc:docMk/>
          <pc:sldMk cId="64043039" sldId="3681"/>
        </pc:sldMkLst>
      </pc:sldChg>
      <pc:sldChg chg="add del">
        <pc:chgData name="Leslie Birdow" userId="171fe858-7808-4336-957b-ebd56cb25089" providerId="ADAL" clId="{743DD026-44FE-4E1D-AA37-6A24973FFD31}" dt="2024-11-13T20:50:49.206" v="15" actId="2696"/>
        <pc:sldMkLst>
          <pc:docMk/>
          <pc:sldMk cId="3535564326" sldId="3682"/>
        </pc:sldMkLst>
      </pc:sldChg>
      <pc:sldChg chg="add del">
        <pc:chgData name="Leslie Birdow" userId="171fe858-7808-4336-957b-ebd56cb25089" providerId="ADAL" clId="{743DD026-44FE-4E1D-AA37-6A24973FFD31}" dt="2024-11-13T20:50:49.206" v="15" actId="2696"/>
        <pc:sldMkLst>
          <pc:docMk/>
          <pc:sldMk cId="621307583" sldId="3683"/>
        </pc:sldMkLst>
      </pc:sldChg>
      <pc:sldChg chg="add del">
        <pc:chgData name="Leslie Birdow" userId="171fe858-7808-4336-957b-ebd56cb25089" providerId="ADAL" clId="{743DD026-44FE-4E1D-AA37-6A24973FFD31}" dt="2024-11-13T20:50:49.206" v="15" actId="2696"/>
        <pc:sldMkLst>
          <pc:docMk/>
          <pc:sldMk cId="1072869520" sldId="3684"/>
        </pc:sldMkLst>
      </pc:sldChg>
      <pc:sldChg chg="add del">
        <pc:chgData name="Leslie Birdow" userId="171fe858-7808-4336-957b-ebd56cb25089" providerId="ADAL" clId="{743DD026-44FE-4E1D-AA37-6A24973FFD31}" dt="2024-11-13T20:50:49.206" v="15" actId="2696"/>
        <pc:sldMkLst>
          <pc:docMk/>
          <pc:sldMk cId="3961270586" sldId="3685"/>
        </pc:sldMkLst>
      </pc:sldChg>
      <pc:sldChg chg="add del">
        <pc:chgData name="Leslie Birdow" userId="171fe858-7808-4336-957b-ebd56cb25089" providerId="ADAL" clId="{743DD026-44FE-4E1D-AA37-6A24973FFD31}" dt="2024-11-13T20:50:49.206" v="15" actId="2696"/>
        <pc:sldMkLst>
          <pc:docMk/>
          <pc:sldMk cId="2823276672" sldId="3686"/>
        </pc:sldMkLst>
      </pc:sldChg>
      <pc:sldChg chg="add del">
        <pc:chgData name="Leslie Birdow" userId="171fe858-7808-4336-957b-ebd56cb25089" providerId="ADAL" clId="{743DD026-44FE-4E1D-AA37-6A24973FFD31}" dt="2024-11-13T20:50:49.206" v="15" actId="2696"/>
        <pc:sldMkLst>
          <pc:docMk/>
          <pc:sldMk cId="621038899" sldId="3687"/>
        </pc:sldMkLst>
      </pc:sldChg>
      <pc:sldChg chg="add del">
        <pc:chgData name="Leslie Birdow" userId="171fe858-7808-4336-957b-ebd56cb25089" providerId="ADAL" clId="{743DD026-44FE-4E1D-AA37-6A24973FFD31}" dt="2024-11-13T20:50:49.206" v="15" actId="2696"/>
        <pc:sldMkLst>
          <pc:docMk/>
          <pc:sldMk cId="2978150793" sldId="3688"/>
        </pc:sldMkLst>
      </pc:sldChg>
      <pc:sldChg chg="add del">
        <pc:chgData name="Leslie Birdow" userId="171fe858-7808-4336-957b-ebd56cb25089" providerId="ADAL" clId="{743DD026-44FE-4E1D-AA37-6A24973FFD31}" dt="2024-11-13T20:50:49.206" v="15" actId="2696"/>
        <pc:sldMkLst>
          <pc:docMk/>
          <pc:sldMk cId="4071591288" sldId="3689"/>
        </pc:sldMkLst>
      </pc:sldChg>
      <pc:sldChg chg="add del">
        <pc:chgData name="Leslie Birdow" userId="171fe858-7808-4336-957b-ebd56cb25089" providerId="ADAL" clId="{743DD026-44FE-4E1D-AA37-6A24973FFD31}" dt="2024-11-13T20:50:49.206" v="15" actId="2696"/>
        <pc:sldMkLst>
          <pc:docMk/>
          <pc:sldMk cId="1154916679" sldId="3690"/>
        </pc:sldMkLst>
      </pc:sldChg>
      <pc:sldChg chg="add del">
        <pc:chgData name="Leslie Birdow" userId="171fe858-7808-4336-957b-ebd56cb25089" providerId="ADAL" clId="{743DD026-44FE-4E1D-AA37-6A24973FFD31}" dt="2024-11-13T20:50:49.206" v="15" actId="2696"/>
        <pc:sldMkLst>
          <pc:docMk/>
          <pc:sldMk cId="2793619434" sldId="3691"/>
        </pc:sldMkLst>
      </pc:sldChg>
      <pc:sldChg chg="add del">
        <pc:chgData name="Leslie Birdow" userId="171fe858-7808-4336-957b-ebd56cb25089" providerId="ADAL" clId="{743DD026-44FE-4E1D-AA37-6A24973FFD31}" dt="2024-11-13T20:50:49.206" v="15" actId="2696"/>
        <pc:sldMkLst>
          <pc:docMk/>
          <pc:sldMk cId="1561707799" sldId="3692"/>
        </pc:sldMkLst>
      </pc:sldChg>
      <pc:sldChg chg="add del">
        <pc:chgData name="Leslie Birdow" userId="171fe858-7808-4336-957b-ebd56cb25089" providerId="ADAL" clId="{743DD026-44FE-4E1D-AA37-6A24973FFD31}" dt="2024-11-13T20:50:49.206" v="15" actId="2696"/>
        <pc:sldMkLst>
          <pc:docMk/>
          <pc:sldMk cId="3362424021" sldId="3693"/>
        </pc:sldMkLst>
      </pc:sldChg>
      <pc:sldChg chg="add del">
        <pc:chgData name="Leslie Birdow" userId="171fe858-7808-4336-957b-ebd56cb25089" providerId="ADAL" clId="{743DD026-44FE-4E1D-AA37-6A24973FFD31}" dt="2024-11-13T20:50:49.206" v="15" actId="2696"/>
        <pc:sldMkLst>
          <pc:docMk/>
          <pc:sldMk cId="2780667266" sldId="3694"/>
        </pc:sldMkLst>
      </pc:sldChg>
      <pc:sldChg chg="add del">
        <pc:chgData name="Leslie Birdow" userId="171fe858-7808-4336-957b-ebd56cb25089" providerId="ADAL" clId="{743DD026-44FE-4E1D-AA37-6A24973FFD31}" dt="2024-11-13T20:50:49.206" v="15" actId="2696"/>
        <pc:sldMkLst>
          <pc:docMk/>
          <pc:sldMk cId="361019409" sldId="3695"/>
        </pc:sldMkLst>
      </pc:sldChg>
      <pc:sldChg chg="add del">
        <pc:chgData name="Leslie Birdow" userId="171fe858-7808-4336-957b-ebd56cb25089" providerId="ADAL" clId="{743DD026-44FE-4E1D-AA37-6A24973FFD31}" dt="2024-11-13T20:50:49.206" v="15" actId="2696"/>
        <pc:sldMkLst>
          <pc:docMk/>
          <pc:sldMk cId="3353507505" sldId="3696"/>
        </pc:sldMkLst>
      </pc:sldChg>
      <pc:sldChg chg="add del">
        <pc:chgData name="Leslie Birdow" userId="171fe858-7808-4336-957b-ebd56cb25089" providerId="ADAL" clId="{743DD026-44FE-4E1D-AA37-6A24973FFD31}" dt="2024-11-13T20:50:49.206" v="15" actId="2696"/>
        <pc:sldMkLst>
          <pc:docMk/>
          <pc:sldMk cId="3246126999" sldId="3697"/>
        </pc:sldMkLst>
      </pc:sldChg>
      <pc:sldChg chg="add del">
        <pc:chgData name="Leslie Birdow" userId="171fe858-7808-4336-957b-ebd56cb25089" providerId="ADAL" clId="{743DD026-44FE-4E1D-AA37-6A24973FFD31}" dt="2024-11-13T20:50:49.206" v="15" actId="2696"/>
        <pc:sldMkLst>
          <pc:docMk/>
          <pc:sldMk cId="4156789516" sldId="3698"/>
        </pc:sldMkLst>
      </pc:sldChg>
      <pc:sldChg chg="add del">
        <pc:chgData name="Leslie Birdow" userId="171fe858-7808-4336-957b-ebd56cb25089" providerId="ADAL" clId="{743DD026-44FE-4E1D-AA37-6A24973FFD31}" dt="2024-11-13T20:50:49.206" v="15" actId="2696"/>
        <pc:sldMkLst>
          <pc:docMk/>
          <pc:sldMk cId="2484280843" sldId="3699"/>
        </pc:sldMkLst>
      </pc:sldChg>
      <pc:sldChg chg="add del">
        <pc:chgData name="Leslie Birdow" userId="171fe858-7808-4336-957b-ebd56cb25089" providerId="ADAL" clId="{743DD026-44FE-4E1D-AA37-6A24973FFD31}" dt="2024-11-13T20:50:49.206" v="15" actId="2696"/>
        <pc:sldMkLst>
          <pc:docMk/>
          <pc:sldMk cId="3528795747" sldId="3700"/>
        </pc:sldMkLst>
      </pc:sldChg>
      <pc:sldChg chg="add del">
        <pc:chgData name="Leslie Birdow" userId="171fe858-7808-4336-957b-ebd56cb25089" providerId="ADAL" clId="{743DD026-44FE-4E1D-AA37-6A24973FFD31}" dt="2024-11-13T20:50:49.206" v="15" actId="2696"/>
        <pc:sldMkLst>
          <pc:docMk/>
          <pc:sldMk cId="2858421676" sldId="3701"/>
        </pc:sldMkLst>
      </pc:sldChg>
      <pc:sldChg chg="add del">
        <pc:chgData name="Leslie Birdow" userId="171fe858-7808-4336-957b-ebd56cb25089" providerId="ADAL" clId="{743DD026-44FE-4E1D-AA37-6A24973FFD31}" dt="2024-11-13T20:51:04.679" v="16" actId="2696"/>
        <pc:sldMkLst>
          <pc:docMk/>
          <pc:sldMk cId="2800865592" sldId="3702"/>
        </pc:sldMkLst>
      </pc:sldChg>
      <pc:sldChg chg="add del">
        <pc:chgData name="Leslie Birdow" userId="171fe858-7808-4336-957b-ebd56cb25089" providerId="ADAL" clId="{743DD026-44FE-4E1D-AA37-6A24973FFD31}" dt="2024-11-13T20:51:04.679" v="16" actId="2696"/>
        <pc:sldMkLst>
          <pc:docMk/>
          <pc:sldMk cId="2308164810" sldId="3703"/>
        </pc:sldMkLst>
      </pc:sldChg>
      <pc:sldChg chg="add del">
        <pc:chgData name="Leslie Birdow" userId="171fe858-7808-4336-957b-ebd56cb25089" providerId="ADAL" clId="{743DD026-44FE-4E1D-AA37-6A24973FFD31}" dt="2024-11-13T20:51:04.679" v="16" actId="2696"/>
        <pc:sldMkLst>
          <pc:docMk/>
          <pc:sldMk cId="1782688291" sldId="3704"/>
        </pc:sldMkLst>
      </pc:sldChg>
      <pc:sldChg chg="add del">
        <pc:chgData name="Leslie Birdow" userId="171fe858-7808-4336-957b-ebd56cb25089" providerId="ADAL" clId="{743DD026-44FE-4E1D-AA37-6A24973FFD31}" dt="2024-11-13T20:51:04.679" v="16" actId="2696"/>
        <pc:sldMkLst>
          <pc:docMk/>
          <pc:sldMk cId="3544898956" sldId="3705"/>
        </pc:sldMkLst>
      </pc:sldChg>
      <pc:sldChg chg="add del">
        <pc:chgData name="Leslie Birdow" userId="171fe858-7808-4336-957b-ebd56cb25089" providerId="ADAL" clId="{743DD026-44FE-4E1D-AA37-6A24973FFD31}" dt="2024-11-13T20:51:04.679" v="16" actId="2696"/>
        <pc:sldMkLst>
          <pc:docMk/>
          <pc:sldMk cId="2475730424" sldId="3706"/>
        </pc:sldMkLst>
      </pc:sldChg>
      <pc:sldChg chg="add del">
        <pc:chgData name="Leslie Birdow" userId="171fe858-7808-4336-957b-ebd56cb25089" providerId="ADAL" clId="{743DD026-44FE-4E1D-AA37-6A24973FFD31}" dt="2024-11-13T20:51:04.679" v="16" actId="2696"/>
        <pc:sldMkLst>
          <pc:docMk/>
          <pc:sldMk cId="4144456198" sldId="3707"/>
        </pc:sldMkLst>
      </pc:sldChg>
      <pc:sldChg chg="add del">
        <pc:chgData name="Leslie Birdow" userId="171fe858-7808-4336-957b-ebd56cb25089" providerId="ADAL" clId="{743DD026-44FE-4E1D-AA37-6A24973FFD31}" dt="2024-11-13T20:51:04.679" v="16" actId="2696"/>
        <pc:sldMkLst>
          <pc:docMk/>
          <pc:sldMk cId="2406555847" sldId="3708"/>
        </pc:sldMkLst>
      </pc:sldChg>
      <pc:sldChg chg="add del">
        <pc:chgData name="Leslie Birdow" userId="171fe858-7808-4336-957b-ebd56cb25089" providerId="ADAL" clId="{743DD026-44FE-4E1D-AA37-6A24973FFD31}" dt="2024-11-13T20:51:04.679" v="16" actId="2696"/>
        <pc:sldMkLst>
          <pc:docMk/>
          <pc:sldMk cId="1562967842" sldId="3709"/>
        </pc:sldMkLst>
      </pc:sldChg>
      <pc:sldChg chg="add del">
        <pc:chgData name="Leslie Birdow" userId="171fe858-7808-4336-957b-ebd56cb25089" providerId="ADAL" clId="{743DD026-44FE-4E1D-AA37-6A24973FFD31}" dt="2024-11-13T20:51:04.679" v="16" actId="2696"/>
        <pc:sldMkLst>
          <pc:docMk/>
          <pc:sldMk cId="3436503397" sldId="3710"/>
        </pc:sldMkLst>
      </pc:sldChg>
      <pc:sldChg chg="add del">
        <pc:chgData name="Leslie Birdow" userId="171fe858-7808-4336-957b-ebd56cb25089" providerId="ADAL" clId="{743DD026-44FE-4E1D-AA37-6A24973FFD31}" dt="2024-11-13T20:51:04.679" v="16" actId="2696"/>
        <pc:sldMkLst>
          <pc:docMk/>
          <pc:sldMk cId="3939404940" sldId="3711"/>
        </pc:sldMkLst>
      </pc:sldChg>
      <pc:sldChg chg="add del">
        <pc:chgData name="Leslie Birdow" userId="171fe858-7808-4336-957b-ebd56cb25089" providerId="ADAL" clId="{743DD026-44FE-4E1D-AA37-6A24973FFD31}" dt="2024-11-13T20:51:04.679" v="16" actId="2696"/>
        <pc:sldMkLst>
          <pc:docMk/>
          <pc:sldMk cId="143951616" sldId="3712"/>
        </pc:sldMkLst>
      </pc:sldChg>
      <pc:sldChg chg="add del">
        <pc:chgData name="Leslie Birdow" userId="171fe858-7808-4336-957b-ebd56cb25089" providerId="ADAL" clId="{743DD026-44FE-4E1D-AA37-6A24973FFD31}" dt="2024-11-13T20:51:04.679" v="16" actId="2696"/>
        <pc:sldMkLst>
          <pc:docMk/>
          <pc:sldMk cId="3467758384" sldId="3713"/>
        </pc:sldMkLst>
      </pc:sldChg>
      <pc:sldChg chg="add del">
        <pc:chgData name="Leslie Birdow" userId="171fe858-7808-4336-957b-ebd56cb25089" providerId="ADAL" clId="{743DD026-44FE-4E1D-AA37-6A24973FFD31}" dt="2024-11-13T20:51:04.679" v="16" actId="2696"/>
        <pc:sldMkLst>
          <pc:docMk/>
          <pc:sldMk cId="207447642" sldId="3714"/>
        </pc:sldMkLst>
      </pc:sldChg>
      <pc:sldChg chg="add del">
        <pc:chgData name="Leslie Birdow" userId="171fe858-7808-4336-957b-ebd56cb25089" providerId="ADAL" clId="{743DD026-44FE-4E1D-AA37-6A24973FFD31}" dt="2024-11-13T20:51:04.679" v="16" actId="2696"/>
        <pc:sldMkLst>
          <pc:docMk/>
          <pc:sldMk cId="1976588204" sldId="3715"/>
        </pc:sldMkLst>
      </pc:sldChg>
      <pc:sldChg chg="add del">
        <pc:chgData name="Leslie Birdow" userId="171fe858-7808-4336-957b-ebd56cb25089" providerId="ADAL" clId="{743DD026-44FE-4E1D-AA37-6A24973FFD31}" dt="2024-11-13T20:51:04.679" v="16" actId="2696"/>
        <pc:sldMkLst>
          <pc:docMk/>
          <pc:sldMk cId="4215930245" sldId="3716"/>
        </pc:sldMkLst>
      </pc:sldChg>
      <pc:sldChg chg="add del">
        <pc:chgData name="Leslie Birdow" userId="171fe858-7808-4336-957b-ebd56cb25089" providerId="ADAL" clId="{743DD026-44FE-4E1D-AA37-6A24973FFD31}" dt="2024-11-13T20:51:04.679" v="16" actId="2696"/>
        <pc:sldMkLst>
          <pc:docMk/>
          <pc:sldMk cId="3597207195" sldId="3717"/>
        </pc:sldMkLst>
      </pc:sldChg>
      <pc:sldChg chg="add del">
        <pc:chgData name="Leslie Birdow" userId="171fe858-7808-4336-957b-ebd56cb25089" providerId="ADAL" clId="{743DD026-44FE-4E1D-AA37-6A24973FFD31}" dt="2024-11-13T20:51:04.679" v="16" actId="2696"/>
        <pc:sldMkLst>
          <pc:docMk/>
          <pc:sldMk cId="1718488974" sldId="3718"/>
        </pc:sldMkLst>
      </pc:sldChg>
      <pc:sldChg chg="add del">
        <pc:chgData name="Leslie Birdow" userId="171fe858-7808-4336-957b-ebd56cb25089" providerId="ADAL" clId="{743DD026-44FE-4E1D-AA37-6A24973FFD31}" dt="2024-11-13T20:51:04.679" v="16" actId="2696"/>
        <pc:sldMkLst>
          <pc:docMk/>
          <pc:sldMk cId="3668376370" sldId="3719"/>
        </pc:sldMkLst>
      </pc:sldChg>
      <pc:sldChg chg="add del">
        <pc:chgData name="Leslie Birdow" userId="171fe858-7808-4336-957b-ebd56cb25089" providerId="ADAL" clId="{743DD026-44FE-4E1D-AA37-6A24973FFD31}" dt="2024-11-13T20:51:04.679" v="16" actId="2696"/>
        <pc:sldMkLst>
          <pc:docMk/>
          <pc:sldMk cId="2680970707" sldId="3720"/>
        </pc:sldMkLst>
      </pc:sldChg>
      <pc:sldChg chg="add del">
        <pc:chgData name="Leslie Birdow" userId="171fe858-7808-4336-957b-ebd56cb25089" providerId="ADAL" clId="{743DD026-44FE-4E1D-AA37-6A24973FFD31}" dt="2024-11-13T20:51:04.679" v="16" actId="2696"/>
        <pc:sldMkLst>
          <pc:docMk/>
          <pc:sldMk cId="1632222705" sldId="3721"/>
        </pc:sldMkLst>
      </pc:sldChg>
      <pc:sldChg chg="add del">
        <pc:chgData name="Leslie Birdow" userId="171fe858-7808-4336-957b-ebd56cb25089" providerId="ADAL" clId="{743DD026-44FE-4E1D-AA37-6A24973FFD31}" dt="2024-11-13T20:51:04.679" v="16" actId="2696"/>
        <pc:sldMkLst>
          <pc:docMk/>
          <pc:sldMk cId="2973069878" sldId="3722"/>
        </pc:sldMkLst>
      </pc:sldChg>
      <pc:sldChg chg="add del">
        <pc:chgData name="Leslie Birdow" userId="171fe858-7808-4336-957b-ebd56cb25089" providerId="ADAL" clId="{743DD026-44FE-4E1D-AA37-6A24973FFD31}" dt="2024-11-13T20:51:04.679" v="16" actId="2696"/>
        <pc:sldMkLst>
          <pc:docMk/>
          <pc:sldMk cId="1237018041" sldId="3723"/>
        </pc:sldMkLst>
      </pc:sldChg>
      <pc:sldChg chg="add del">
        <pc:chgData name="Leslie Birdow" userId="171fe858-7808-4336-957b-ebd56cb25089" providerId="ADAL" clId="{743DD026-44FE-4E1D-AA37-6A24973FFD31}" dt="2024-11-13T20:51:04.679" v="16" actId="2696"/>
        <pc:sldMkLst>
          <pc:docMk/>
          <pc:sldMk cId="3031218003" sldId="3724"/>
        </pc:sldMkLst>
      </pc:sldChg>
      <pc:sldChg chg="add del">
        <pc:chgData name="Leslie Birdow" userId="171fe858-7808-4336-957b-ebd56cb25089" providerId="ADAL" clId="{743DD026-44FE-4E1D-AA37-6A24973FFD31}" dt="2024-11-13T20:51:04.679" v="16" actId="2696"/>
        <pc:sldMkLst>
          <pc:docMk/>
          <pc:sldMk cId="3593804882" sldId="3725"/>
        </pc:sldMkLst>
      </pc:sldChg>
      <pc:sldChg chg="add del">
        <pc:chgData name="Leslie Birdow" userId="171fe858-7808-4336-957b-ebd56cb25089" providerId="ADAL" clId="{743DD026-44FE-4E1D-AA37-6A24973FFD31}" dt="2024-11-13T20:51:04.679" v="16" actId="2696"/>
        <pc:sldMkLst>
          <pc:docMk/>
          <pc:sldMk cId="1152338851" sldId="3726"/>
        </pc:sldMkLst>
      </pc:sldChg>
      <pc:sldChg chg="add del">
        <pc:chgData name="Leslie Birdow" userId="171fe858-7808-4336-957b-ebd56cb25089" providerId="ADAL" clId="{743DD026-44FE-4E1D-AA37-6A24973FFD31}" dt="2024-11-13T20:51:04.679" v="16" actId="2696"/>
        <pc:sldMkLst>
          <pc:docMk/>
          <pc:sldMk cId="3713897114" sldId="3727"/>
        </pc:sldMkLst>
      </pc:sldChg>
      <pc:sldChg chg="add del">
        <pc:chgData name="Leslie Birdow" userId="171fe858-7808-4336-957b-ebd56cb25089" providerId="ADAL" clId="{743DD026-44FE-4E1D-AA37-6A24973FFD31}" dt="2024-11-13T20:51:04.679" v="16" actId="2696"/>
        <pc:sldMkLst>
          <pc:docMk/>
          <pc:sldMk cId="1468893633" sldId="3728"/>
        </pc:sldMkLst>
      </pc:sldChg>
      <pc:sldChg chg="add del">
        <pc:chgData name="Leslie Birdow" userId="171fe858-7808-4336-957b-ebd56cb25089" providerId="ADAL" clId="{743DD026-44FE-4E1D-AA37-6A24973FFD31}" dt="2024-11-13T20:51:04.679" v="16" actId="2696"/>
        <pc:sldMkLst>
          <pc:docMk/>
          <pc:sldMk cId="1261688957" sldId="3729"/>
        </pc:sldMkLst>
      </pc:sldChg>
      <pc:sldChg chg="add del">
        <pc:chgData name="Leslie Birdow" userId="171fe858-7808-4336-957b-ebd56cb25089" providerId="ADAL" clId="{743DD026-44FE-4E1D-AA37-6A24973FFD31}" dt="2024-11-13T20:51:04.679" v="16" actId="2696"/>
        <pc:sldMkLst>
          <pc:docMk/>
          <pc:sldMk cId="512349109" sldId="3730"/>
        </pc:sldMkLst>
      </pc:sldChg>
      <pc:sldChg chg="add del">
        <pc:chgData name="Leslie Birdow" userId="171fe858-7808-4336-957b-ebd56cb25089" providerId="ADAL" clId="{743DD026-44FE-4E1D-AA37-6A24973FFD31}" dt="2024-11-13T20:51:04.679" v="16" actId="2696"/>
        <pc:sldMkLst>
          <pc:docMk/>
          <pc:sldMk cId="4170959117" sldId="3731"/>
        </pc:sldMkLst>
      </pc:sldChg>
      <pc:sldChg chg="add del">
        <pc:chgData name="Leslie Birdow" userId="171fe858-7808-4336-957b-ebd56cb25089" providerId="ADAL" clId="{743DD026-44FE-4E1D-AA37-6A24973FFD31}" dt="2024-11-13T20:51:04.679" v="16" actId="2696"/>
        <pc:sldMkLst>
          <pc:docMk/>
          <pc:sldMk cId="203057916" sldId="3732"/>
        </pc:sldMkLst>
      </pc:sldChg>
      <pc:sldChg chg="add del">
        <pc:chgData name="Leslie Birdow" userId="171fe858-7808-4336-957b-ebd56cb25089" providerId="ADAL" clId="{743DD026-44FE-4E1D-AA37-6A24973FFD31}" dt="2024-11-13T20:51:04.679" v="16" actId="2696"/>
        <pc:sldMkLst>
          <pc:docMk/>
          <pc:sldMk cId="1225838076" sldId="3733"/>
        </pc:sldMkLst>
      </pc:sldChg>
      <pc:sldChg chg="add del">
        <pc:chgData name="Leslie Birdow" userId="171fe858-7808-4336-957b-ebd56cb25089" providerId="ADAL" clId="{743DD026-44FE-4E1D-AA37-6A24973FFD31}" dt="2024-11-13T20:51:04.679" v="16" actId="2696"/>
        <pc:sldMkLst>
          <pc:docMk/>
          <pc:sldMk cId="1590038338" sldId="3734"/>
        </pc:sldMkLst>
      </pc:sldChg>
      <pc:sldChg chg="add del">
        <pc:chgData name="Leslie Birdow" userId="171fe858-7808-4336-957b-ebd56cb25089" providerId="ADAL" clId="{743DD026-44FE-4E1D-AA37-6A24973FFD31}" dt="2024-11-13T20:51:04.679" v="16" actId="2696"/>
        <pc:sldMkLst>
          <pc:docMk/>
          <pc:sldMk cId="1181671339" sldId="3735"/>
        </pc:sldMkLst>
      </pc:sldChg>
      <pc:sldChg chg="add del">
        <pc:chgData name="Leslie Birdow" userId="171fe858-7808-4336-957b-ebd56cb25089" providerId="ADAL" clId="{743DD026-44FE-4E1D-AA37-6A24973FFD31}" dt="2024-11-13T20:51:04.679" v="16" actId="2696"/>
        <pc:sldMkLst>
          <pc:docMk/>
          <pc:sldMk cId="85661090" sldId="3736"/>
        </pc:sldMkLst>
      </pc:sldChg>
      <pc:sldChg chg="add del">
        <pc:chgData name="Leslie Birdow" userId="171fe858-7808-4336-957b-ebd56cb25089" providerId="ADAL" clId="{743DD026-44FE-4E1D-AA37-6A24973FFD31}" dt="2024-11-13T20:51:04.679" v="16" actId="2696"/>
        <pc:sldMkLst>
          <pc:docMk/>
          <pc:sldMk cId="3522471889" sldId="3737"/>
        </pc:sldMkLst>
      </pc:sldChg>
      <pc:sldChg chg="add del">
        <pc:chgData name="Leslie Birdow" userId="171fe858-7808-4336-957b-ebd56cb25089" providerId="ADAL" clId="{743DD026-44FE-4E1D-AA37-6A24973FFD31}" dt="2024-11-13T20:51:04.679" v="16" actId="2696"/>
        <pc:sldMkLst>
          <pc:docMk/>
          <pc:sldMk cId="1279169730" sldId="3738"/>
        </pc:sldMkLst>
      </pc:sldChg>
      <pc:sldChg chg="add del">
        <pc:chgData name="Leslie Birdow" userId="171fe858-7808-4336-957b-ebd56cb25089" providerId="ADAL" clId="{743DD026-44FE-4E1D-AA37-6A24973FFD31}" dt="2024-11-13T20:51:04.679" v="16" actId="2696"/>
        <pc:sldMkLst>
          <pc:docMk/>
          <pc:sldMk cId="3264351196" sldId="3739"/>
        </pc:sldMkLst>
      </pc:sldChg>
      <pc:sldChg chg="add del">
        <pc:chgData name="Leslie Birdow" userId="171fe858-7808-4336-957b-ebd56cb25089" providerId="ADAL" clId="{743DD026-44FE-4E1D-AA37-6A24973FFD31}" dt="2024-11-13T20:51:04.679" v="16" actId="2696"/>
        <pc:sldMkLst>
          <pc:docMk/>
          <pc:sldMk cId="2018291977" sldId="3740"/>
        </pc:sldMkLst>
      </pc:sldChg>
      <pc:sldChg chg="add del">
        <pc:chgData name="Leslie Birdow" userId="171fe858-7808-4336-957b-ebd56cb25089" providerId="ADAL" clId="{743DD026-44FE-4E1D-AA37-6A24973FFD31}" dt="2024-11-13T20:51:04.679" v="16" actId="2696"/>
        <pc:sldMkLst>
          <pc:docMk/>
          <pc:sldMk cId="2092649362" sldId="3742"/>
        </pc:sldMkLst>
      </pc:sldChg>
      <pc:sldChg chg="add del">
        <pc:chgData name="Leslie Birdow" userId="171fe858-7808-4336-957b-ebd56cb25089" providerId="ADAL" clId="{743DD026-44FE-4E1D-AA37-6A24973FFD31}" dt="2024-11-13T20:51:04.679" v="16" actId="2696"/>
        <pc:sldMkLst>
          <pc:docMk/>
          <pc:sldMk cId="102827658" sldId="3743"/>
        </pc:sldMkLst>
      </pc:sldChg>
      <pc:sldChg chg="add del">
        <pc:chgData name="Leslie Birdow" userId="171fe858-7808-4336-957b-ebd56cb25089" providerId="ADAL" clId="{743DD026-44FE-4E1D-AA37-6A24973FFD31}" dt="2024-11-13T20:51:04.679" v="16" actId="2696"/>
        <pc:sldMkLst>
          <pc:docMk/>
          <pc:sldMk cId="2219480171" sldId="3744"/>
        </pc:sldMkLst>
      </pc:sldChg>
      <pc:sldChg chg="add del">
        <pc:chgData name="Leslie Birdow" userId="171fe858-7808-4336-957b-ebd56cb25089" providerId="ADAL" clId="{743DD026-44FE-4E1D-AA37-6A24973FFD31}" dt="2024-11-13T20:51:04.679" v="16" actId="2696"/>
        <pc:sldMkLst>
          <pc:docMk/>
          <pc:sldMk cId="3580585734" sldId="3745"/>
        </pc:sldMkLst>
      </pc:sldChg>
      <pc:sldChg chg="add del">
        <pc:chgData name="Leslie Birdow" userId="171fe858-7808-4336-957b-ebd56cb25089" providerId="ADAL" clId="{743DD026-44FE-4E1D-AA37-6A24973FFD31}" dt="2024-11-13T20:51:04.679" v="16" actId="2696"/>
        <pc:sldMkLst>
          <pc:docMk/>
          <pc:sldMk cId="3098434888" sldId="3746"/>
        </pc:sldMkLst>
      </pc:sldChg>
      <pc:sldChg chg="add del">
        <pc:chgData name="Leslie Birdow" userId="171fe858-7808-4336-957b-ebd56cb25089" providerId="ADAL" clId="{743DD026-44FE-4E1D-AA37-6A24973FFD31}" dt="2024-11-13T20:51:04.679" v="16" actId="2696"/>
        <pc:sldMkLst>
          <pc:docMk/>
          <pc:sldMk cId="3068019735" sldId="3747"/>
        </pc:sldMkLst>
      </pc:sldChg>
      <pc:sldChg chg="add del">
        <pc:chgData name="Leslie Birdow" userId="171fe858-7808-4336-957b-ebd56cb25089" providerId="ADAL" clId="{743DD026-44FE-4E1D-AA37-6A24973FFD31}" dt="2024-11-13T20:51:04.679" v="16" actId="2696"/>
        <pc:sldMkLst>
          <pc:docMk/>
          <pc:sldMk cId="2301463008" sldId="3748"/>
        </pc:sldMkLst>
      </pc:sldChg>
      <pc:sldChg chg="add del">
        <pc:chgData name="Leslie Birdow" userId="171fe858-7808-4336-957b-ebd56cb25089" providerId="ADAL" clId="{743DD026-44FE-4E1D-AA37-6A24973FFD31}" dt="2024-11-13T20:51:04.679" v="16" actId="2696"/>
        <pc:sldMkLst>
          <pc:docMk/>
          <pc:sldMk cId="2016008814" sldId="3749"/>
        </pc:sldMkLst>
      </pc:sldChg>
      <pc:sldChg chg="add del">
        <pc:chgData name="Leslie Birdow" userId="171fe858-7808-4336-957b-ebd56cb25089" providerId="ADAL" clId="{743DD026-44FE-4E1D-AA37-6A24973FFD31}" dt="2024-11-13T20:51:04.679" v="16" actId="2696"/>
        <pc:sldMkLst>
          <pc:docMk/>
          <pc:sldMk cId="3523865285" sldId="3750"/>
        </pc:sldMkLst>
      </pc:sldChg>
      <pc:sldChg chg="add del">
        <pc:chgData name="Leslie Birdow" userId="171fe858-7808-4336-957b-ebd56cb25089" providerId="ADAL" clId="{743DD026-44FE-4E1D-AA37-6A24973FFD31}" dt="2024-11-13T20:51:04.679" v="16" actId="2696"/>
        <pc:sldMkLst>
          <pc:docMk/>
          <pc:sldMk cId="3019008792" sldId="3751"/>
        </pc:sldMkLst>
      </pc:sldChg>
      <pc:sldChg chg="add del">
        <pc:chgData name="Leslie Birdow" userId="171fe858-7808-4336-957b-ebd56cb25089" providerId="ADAL" clId="{743DD026-44FE-4E1D-AA37-6A24973FFD31}" dt="2024-11-13T20:51:04.679" v="16" actId="2696"/>
        <pc:sldMkLst>
          <pc:docMk/>
          <pc:sldMk cId="3197359600" sldId="3752"/>
        </pc:sldMkLst>
      </pc:sldChg>
      <pc:sldChg chg="add del">
        <pc:chgData name="Leslie Birdow" userId="171fe858-7808-4336-957b-ebd56cb25089" providerId="ADAL" clId="{743DD026-44FE-4E1D-AA37-6A24973FFD31}" dt="2024-11-13T20:51:04.679" v="16" actId="2696"/>
        <pc:sldMkLst>
          <pc:docMk/>
          <pc:sldMk cId="3431050129" sldId="3753"/>
        </pc:sldMkLst>
      </pc:sldChg>
      <pc:sldChg chg="add del">
        <pc:chgData name="Leslie Birdow" userId="171fe858-7808-4336-957b-ebd56cb25089" providerId="ADAL" clId="{743DD026-44FE-4E1D-AA37-6A24973FFD31}" dt="2024-11-13T20:51:04.679" v="16" actId="2696"/>
        <pc:sldMkLst>
          <pc:docMk/>
          <pc:sldMk cId="2699626519" sldId="3754"/>
        </pc:sldMkLst>
      </pc:sldChg>
      <pc:sldChg chg="add del">
        <pc:chgData name="Leslie Birdow" userId="171fe858-7808-4336-957b-ebd56cb25089" providerId="ADAL" clId="{743DD026-44FE-4E1D-AA37-6A24973FFD31}" dt="2024-11-13T20:51:04.679" v="16" actId="2696"/>
        <pc:sldMkLst>
          <pc:docMk/>
          <pc:sldMk cId="3685592655" sldId="3755"/>
        </pc:sldMkLst>
      </pc:sldChg>
      <pc:sldChg chg="add del">
        <pc:chgData name="Leslie Birdow" userId="171fe858-7808-4336-957b-ebd56cb25089" providerId="ADAL" clId="{743DD026-44FE-4E1D-AA37-6A24973FFD31}" dt="2024-11-13T20:51:04.679" v="16" actId="2696"/>
        <pc:sldMkLst>
          <pc:docMk/>
          <pc:sldMk cId="129922200" sldId="3756"/>
        </pc:sldMkLst>
      </pc:sldChg>
      <pc:sldChg chg="add del">
        <pc:chgData name="Leslie Birdow" userId="171fe858-7808-4336-957b-ebd56cb25089" providerId="ADAL" clId="{743DD026-44FE-4E1D-AA37-6A24973FFD31}" dt="2024-11-13T20:51:04.679" v="16" actId="2696"/>
        <pc:sldMkLst>
          <pc:docMk/>
          <pc:sldMk cId="2615971969" sldId="3757"/>
        </pc:sldMkLst>
      </pc:sldChg>
      <pc:sldChg chg="add del">
        <pc:chgData name="Leslie Birdow" userId="171fe858-7808-4336-957b-ebd56cb25089" providerId="ADAL" clId="{743DD026-44FE-4E1D-AA37-6A24973FFD31}" dt="2024-11-13T20:52:07.311" v="22" actId="2696"/>
        <pc:sldMkLst>
          <pc:docMk/>
          <pc:sldMk cId="3254358909" sldId="3761"/>
        </pc:sldMkLst>
      </pc:sldChg>
      <pc:sldChg chg="add del">
        <pc:chgData name="Leslie Birdow" userId="171fe858-7808-4336-957b-ebd56cb25089" providerId="ADAL" clId="{743DD026-44FE-4E1D-AA37-6A24973FFD31}" dt="2024-11-13T20:52:02.433" v="21" actId="2696"/>
        <pc:sldMkLst>
          <pc:docMk/>
          <pc:sldMk cId="4107670327" sldId="3763"/>
        </pc:sldMkLst>
      </pc:sldChg>
      <pc:sldChg chg="add del">
        <pc:chgData name="Leslie Birdow" userId="171fe858-7808-4336-957b-ebd56cb25089" providerId="ADAL" clId="{743DD026-44FE-4E1D-AA37-6A24973FFD31}" dt="2024-11-13T20:52:02.433" v="21" actId="2696"/>
        <pc:sldMkLst>
          <pc:docMk/>
          <pc:sldMk cId="668002721" sldId="3764"/>
        </pc:sldMkLst>
      </pc:sldChg>
      <pc:sldChg chg="add del">
        <pc:chgData name="Leslie Birdow" userId="171fe858-7808-4336-957b-ebd56cb25089" providerId="ADAL" clId="{743DD026-44FE-4E1D-AA37-6A24973FFD31}" dt="2024-11-13T20:51:35.354" v="20" actId="2696"/>
        <pc:sldMkLst>
          <pc:docMk/>
          <pc:sldMk cId="1533700616" sldId="3775"/>
        </pc:sldMkLst>
      </pc:sldChg>
      <pc:sldChg chg="add del">
        <pc:chgData name="Leslie Birdow" userId="171fe858-7808-4336-957b-ebd56cb25089" providerId="ADAL" clId="{743DD026-44FE-4E1D-AA37-6A24973FFD31}" dt="2024-11-13T20:51:35.354" v="20" actId="2696"/>
        <pc:sldMkLst>
          <pc:docMk/>
          <pc:sldMk cId="74860030" sldId="3776"/>
        </pc:sldMkLst>
      </pc:sldChg>
      <pc:sldChg chg="add del">
        <pc:chgData name="Leslie Birdow" userId="171fe858-7808-4336-957b-ebd56cb25089" providerId="ADAL" clId="{743DD026-44FE-4E1D-AA37-6A24973FFD31}" dt="2024-11-13T20:51:35.354" v="20" actId="2696"/>
        <pc:sldMkLst>
          <pc:docMk/>
          <pc:sldMk cId="80572857" sldId="3777"/>
        </pc:sldMkLst>
      </pc:sldChg>
      <pc:sldChg chg="add del">
        <pc:chgData name="Leslie Birdow" userId="171fe858-7808-4336-957b-ebd56cb25089" providerId="ADAL" clId="{743DD026-44FE-4E1D-AA37-6A24973FFD31}" dt="2024-11-13T20:51:35.354" v="20" actId="2696"/>
        <pc:sldMkLst>
          <pc:docMk/>
          <pc:sldMk cId="2685350555" sldId="3778"/>
        </pc:sldMkLst>
      </pc:sldChg>
      <pc:sldChg chg="add del">
        <pc:chgData name="Leslie Birdow" userId="171fe858-7808-4336-957b-ebd56cb25089" providerId="ADAL" clId="{743DD026-44FE-4E1D-AA37-6A24973FFD31}" dt="2024-11-13T20:51:35.354" v="20" actId="2696"/>
        <pc:sldMkLst>
          <pc:docMk/>
          <pc:sldMk cId="11335559" sldId="3779"/>
        </pc:sldMkLst>
      </pc:sldChg>
      <pc:sldChg chg="add del">
        <pc:chgData name="Leslie Birdow" userId="171fe858-7808-4336-957b-ebd56cb25089" providerId="ADAL" clId="{743DD026-44FE-4E1D-AA37-6A24973FFD31}" dt="2024-11-13T20:51:35.354" v="20" actId="2696"/>
        <pc:sldMkLst>
          <pc:docMk/>
          <pc:sldMk cId="986132942" sldId="3780"/>
        </pc:sldMkLst>
      </pc:sldChg>
      <pc:sldChg chg="add del">
        <pc:chgData name="Leslie Birdow" userId="171fe858-7808-4336-957b-ebd56cb25089" providerId="ADAL" clId="{743DD026-44FE-4E1D-AA37-6A24973FFD31}" dt="2024-11-13T20:51:35.354" v="20" actId="2696"/>
        <pc:sldMkLst>
          <pc:docMk/>
          <pc:sldMk cId="3146068150" sldId="3781"/>
        </pc:sldMkLst>
      </pc:sldChg>
      <pc:sldChg chg="add del">
        <pc:chgData name="Leslie Birdow" userId="171fe858-7808-4336-957b-ebd56cb25089" providerId="ADAL" clId="{743DD026-44FE-4E1D-AA37-6A24973FFD31}" dt="2024-11-13T20:51:35.354" v="20" actId="2696"/>
        <pc:sldMkLst>
          <pc:docMk/>
          <pc:sldMk cId="4196116011" sldId="3782"/>
        </pc:sldMkLst>
      </pc:sldChg>
      <pc:sldChg chg="add del">
        <pc:chgData name="Leslie Birdow" userId="171fe858-7808-4336-957b-ebd56cb25089" providerId="ADAL" clId="{743DD026-44FE-4E1D-AA37-6A24973FFD31}" dt="2024-11-13T20:51:35.354" v="20" actId="2696"/>
        <pc:sldMkLst>
          <pc:docMk/>
          <pc:sldMk cId="4226458155" sldId="3783"/>
        </pc:sldMkLst>
      </pc:sldChg>
      <pc:sldChg chg="add del">
        <pc:chgData name="Leslie Birdow" userId="171fe858-7808-4336-957b-ebd56cb25089" providerId="ADAL" clId="{743DD026-44FE-4E1D-AA37-6A24973FFD31}" dt="2024-11-13T20:51:35.354" v="20" actId="2696"/>
        <pc:sldMkLst>
          <pc:docMk/>
          <pc:sldMk cId="3538600903" sldId="3784"/>
        </pc:sldMkLst>
      </pc:sldChg>
      <pc:sldChg chg="add del">
        <pc:chgData name="Leslie Birdow" userId="171fe858-7808-4336-957b-ebd56cb25089" providerId="ADAL" clId="{743DD026-44FE-4E1D-AA37-6A24973FFD31}" dt="2024-11-13T20:51:35.354" v="20" actId="2696"/>
        <pc:sldMkLst>
          <pc:docMk/>
          <pc:sldMk cId="994088358" sldId="3785"/>
        </pc:sldMkLst>
      </pc:sldChg>
      <pc:sldChg chg="add del">
        <pc:chgData name="Leslie Birdow" userId="171fe858-7808-4336-957b-ebd56cb25089" providerId="ADAL" clId="{743DD026-44FE-4E1D-AA37-6A24973FFD31}" dt="2024-11-13T20:51:35.354" v="20" actId="2696"/>
        <pc:sldMkLst>
          <pc:docMk/>
          <pc:sldMk cId="2612193549" sldId="3786"/>
        </pc:sldMkLst>
      </pc:sldChg>
      <pc:sldChg chg="add del">
        <pc:chgData name="Leslie Birdow" userId="171fe858-7808-4336-957b-ebd56cb25089" providerId="ADAL" clId="{743DD026-44FE-4E1D-AA37-6A24973FFD31}" dt="2024-11-13T20:51:35.354" v="20" actId="2696"/>
        <pc:sldMkLst>
          <pc:docMk/>
          <pc:sldMk cId="2474156176" sldId="3787"/>
        </pc:sldMkLst>
      </pc:sldChg>
      <pc:sldChg chg="add del">
        <pc:chgData name="Leslie Birdow" userId="171fe858-7808-4336-957b-ebd56cb25089" providerId="ADAL" clId="{743DD026-44FE-4E1D-AA37-6A24973FFD31}" dt="2024-11-13T20:51:35.354" v="20" actId="2696"/>
        <pc:sldMkLst>
          <pc:docMk/>
          <pc:sldMk cId="2492356895" sldId="3788"/>
        </pc:sldMkLst>
      </pc:sldChg>
      <pc:sldChg chg="add del">
        <pc:chgData name="Leslie Birdow" userId="171fe858-7808-4336-957b-ebd56cb25089" providerId="ADAL" clId="{743DD026-44FE-4E1D-AA37-6A24973FFD31}" dt="2024-11-13T20:51:35.354" v="20" actId="2696"/>
        <pc:sldMkLst>
          <pc:docMk/>
          <pc:sldMk cId="2835378213" sldId="3789"/>
        </pc:sldMkLst>
      </pc:sldChg>
      <pc:sldChg chg="add del">
        <pc:chgData name="Leslie Birdow" userId="171fe858-7808-4336-957b-ebd56cb25089" providerId="ADAL" clId="{743DD026-44FE-4E1D-AA37-6A24973FFD31}" dt="2024-11-13T20:51:35.354" v="20" actId="2696"/>
        <pc:sldMkLst>
          <pc:docMk/>
          <pc:sldMk cId="1728516426" sldId="3790"/>
        </pc:sldMkLst>
      </pc:sldChg>
      <pc:sldChg chg="add del">
        <pc:chgData name="Leslie Birdow" userId="171fe858-7808-4336-957b-ebd56cb25089" providerId="ADAL" clId="{743DD026-44FE-4E1D-AA37-6A24973FFD31}" dt="2024-11-13T20:51:35.354" v="20" actId="2696"/>
        <pc:sldMkLst>
          <pc:docMk/>
          <pc:sldMk cId="1891777257" sldId="3791"/>
        </pc:sldMkLst>
      </pc:sldChg>
      <pc:sldChg chg="add del">
        <pc:chgData name="Leslie Birdow" userId="171fe858-7808-4336-957b-ebd56cb25089" providerId="ADAL" clId="{743DD026-44FE-4E1D-AA37-6A24973FFD31}" dt="2024-11-13T20:51:35.354" v="20" actId="2696"/>
        <pc:sldMkLst>
          <pc:docMk/>
          <pc:sldMk cId="3869359832" sldId="3792"/>
        </pc:sldMkLst>
      </pc:sldChg>
      <pc:sldChg chg="add del">
        <pc:chgData name="Leslie Birdow" userId="171fe858-7808-4336-957b-ebd56cb25089" providerId="ADAL" clId="{743DD026-44FE-4E1D-AA37-6A24973FFD31}" dt="2024-11-13T20:51:35.354" v="20" actId="2696"/>
        <pc:sldMkLst>
          <pc:docMk/>
          <pc:sldMk cId="3996774758" sldId="3793"/>
        </pc:sldMkLst>
      </pc:sldChg>
      <pc:sldChg chg="add del">
        <pc:chgData name="Leslie Birdow" userId="171fe858-7808-4336-957b-ebd56cb25089" providerId="ADAL" clId="{743DD026-44FE-4E1D-AA37-6A24973FFD31}" dt="2024-11-13T20:51:35.354" v="20" actId="2696"/>
        <pc:sldMkLst>
          <pc:docMk/>
          <pc:sldMk cId="339445255" sldId="3794"/>
        </pc:sldMkLst>
      </pc:sldChg>
      <pc:sldChg chg="add del">
        <pc:chgData name="Leslie Birdow" userId="171fe858-7808-4336-957b-ebd56cb25089" providerId="ADAL" clId="{743DD026-44FE-4E1D-AA37-6A24973FFD31}" dt="2024-11-13T20:51:35.354" v="20" actId="2696"/>
        <pc:sldMkLst>
          <pc:docMk/>
          <pc:sldMk cId="892229120" sldId="3795"/>
        </pc:sldMkLst>
      </pc:sldChg>
      <pc:sldChg chg="add del">
        <pc:chgData name="Leslie Birdow" userId="171fe858-7808-4336-957b-ebd56cb25089" providerId="ADAL" clId="{743DD026-44FE-4E1D-AA37-6A24973FFD31}" dt="2024-11-13T20:51:35.354" v="20" actId="2696"/>
        <pc:sldMkLst>
          <pc:docMk/>
          <pc:sldMk cId="3313965581" sldId="3796"/>
        </pc:sldMkLst>
      </pc:sldChg>
      <pc:sldChg chg="add del">
        <pc:chgData name="Leslie Birdow" userId="171fe858-7808-4336-957b-ebd56cb25089" providerId="ADAL" clId="{743DD026-44FE-4E1D-AA37-6A24973FFD31}" dt="2024-11-13T20:51:35.354" v="20" actId="2696"/>
        <pc:sldMkLst>
          <pc:docMk/>
          <pc:sldMk cId="1796950640" sldId="3797"/>
        </pc:sldMkLst>
      </pc:sldChg>
      <pc:sldChg chg="add del">
        <pc:chgData name="Leslie Birdow" userId="171fe858-7808-4336-957b-ebd56cb25089" providerId="ADAL" clId="{743DD026-44FE-4E1D-AA37-6A24973FFD31}" dt="2024-11-13T20:51:35.354" v="20" actId="2696"/>
        <pc:sldMkLst>
          <pc:docMk/>
          <pc:sldMk cId="571824007" sldId="3798"/>
        </pc:sldMkLst>
      </pc:sldChg>
      <pc:sldChg chg="add del">
        <pc:chgData name="Leslie Birdow" userId="171fe858-7808-4336-957b-ebd56cb25089" providerId="ADAL" clId="{743DD026-44FE-4E1D-AA37-6A24973FFD31}" dt="2024-11-13T20:51:35.354" v="20" actId="2696"/>
        <pc:sldMkLst>
          <pc:docMk/>
          <pc:sldMk cId="537244288" sldId="3799"/>
        </pc:sldMkLst>
      </pc:sldChg>
      <pc:sldChg chg="add del">
        <pc:chgData name="Leslie Birdow" userId="171fe858-7808-4336-957b-ebd56cb25089" providerId="ADAL" clId="{743DD026-44FE-4E1D-AA37-6A24973FFD31}" dt="2024-11-13T20:51:35.354" v="20" actId="2696"/>
        <pc:sldMkLst>
          <pc:docMk/>
          <pc:sldMk cId="3949250439" sldId="3800"/>
        </pc:sldMkLst>
      </pc:sldChg>
      <pc:sldChg chg="add del">
        <pc:chgData name="Leslie Birdow" userId="171fe858-7808-4336-957b-ebd56cb25089" providerId="ADAL" clId="{743DD026-44FE-4E1D-AA37-6A24973FFD31}" dt="2024-11-13T20:51:35.354" v="20" actId="2696"/>
        <pc:sldMkLst>
          <pc:docMk/>
          <pc:sldMk cId="1215184107" sldId="3801"/>
        </pc:sldMkLst>
      </pc:sldChg>
      <pc:sldChg chg="add del">
        <pc:chgData name="Leslie Birdow" userId="171fe858-7808-4336-957b-ebd56cb25089" providerId="ADAL" clId="{743DD026-44FE-4E1D-AA37-6A24973FFD31}" dt="2024-11-13T20:51:35.354" v="20" actId="2696"/>
        <pc:sldMkLst>
          <pc:docMk/>
          <pc:sldMk cId="4015194444" sldId="3802"/>
        </pc:sldMkLst>
      </pc:sldChg>
      <pc:sldChg chg="add del">
        <pc:chgData name="Leslie Birdow" userId="171fe858-7808-4336-957b-ebd56cb25089" providerId="ADAL" clId="{743DD026-44FE-4E1D-AA37-6A24973FFD31}" dt="2024-11-13T20:51:35.354" v="20" actId="2696"/>
        <pc:sldMkLst>
          <pc:docMk/>
          <pc:sldMk cId="4027064686" sldId="3803"/>
        </pc:sldMkLst>
      </pc:sldChg>
      <pc:sldChg chg="add del">
        <pc:chgData name="Leslie Birdow" userId="171fe858-7808-4336-957b-ebd56cb25089" providerId="ADAL" clId="{743DD026-44FE-4E1D-AA37-6A24973FFD31}" dt="2024-11-13T20:51:35.354" v="20" actId="2696"/>
        <pc:sldMkLst>
          <pc:docMk/>
          <pc:sldMk cId="173302452" sldId="3804"/>
        </pc:sldMkLst>
      </pc:sldChg>
      <pc:sldChg chg="add del">
        <pc:chgData name="Leslie Birdow" userId="171fe858-7808-4336-957b-ebd56cb25089" providerId="ADAL" clId="{743DD026-44FE-4E1D-AA37-6A24973FFD31}" dt="2024-11-13T20:51:35.354" v="20" actId="2696"/>
        <pc:sldMkLst>
          <pc:docMk/>
          <pc:sldMk cId="23642875" sldId="3805"/>
        </pc:sldMkLst>
      </pc:sldChg>
      <pc:sldChg chg="add del">
        <pc:chgData name="Leslie Birdow" userId="171fe858-7808-4336-957b-ebd56cb25089" providerId="ADAL" clId="{743DD026-44FE-4E1D-AA37-6A24973FFD31}" dt="2024-11-13T20:51:35.354" v="20" actId="2696"/>
        <pc:sldMkLst>
          <pc:docMk/>
          <pc:sldMk cId="890193291" sldId="3806"/>
        </pc:sldMkLst>
      </pc:sldChg>
      <pc:sldChg chg="add del">
        <pc:chgData name="Leslie Birdow" userId="171fe858-7808-4336-957b-ebd56cb25089" providerId="ADAL" clId="{743DD026-44FE-4E1D-AA37-6A24973FFD31}" dt="2024-11-13T20:51:35.354" v="20" actId="2696"/>
        <pc:sldMkLst>
          <pc:docMk/>
          <pc:sldMk cId="472214808" sldId="3807"/>
        </pc:sldMkLst>
      </pc:sldChg>
      <pc:sldChg chg="add del">
        <pc:chgData name="Leslie Birdow" userId="171fe858-7808-4336-957b-ebd56cb25089" providerId="ADAL" clId="{743DD026-44FE-4E1D-AA37-6A24973FFD31}" dt="2024-11-13T20:51:35.354" v="20" actId="2696"/>
        <pc:sldMkLst>
          <pc:docMk/>
          <pc:sldMk cId="2370018650" sldId="3808"/>
        </pc:sldMkLst>
      </pc:sldChg>
      <pc:sldChg chg="add del">
        <pc:chgData name="Leslie Birdow" userId="171fe858-7808-4336-957b-ebd56cb25089" providerId="ADAL" clId="{743DD026-44FE-4E1D-AA37-6A24973FFD31}" dt="2024-11-13T20:51:35.354" v="20" actId="2696"/>
        <pc:sldMkLst>
          <pc:docMk/>
          <pc:sldMk cId="2332722012" sldId="3809"/>
        </pc:sldMkLst>
      </pc:sldChg>
      <pc:sldChg chg="add del">
        <pc:chgData name="Leslie Birdow" userId="171fe858-7808-4336-957b-ebd56cb25089" providerId="ADAL" clId="{743DD026-44FE-4E1D-AA37-6A24973FFD31}" dt="2024-11-13T20:51:35.354" v="20" actId="2696"/>
        <pc:sldMkLst>
          <pc:docMk/>
          <pc:sldMk cId="2742262054" sldId="3810"/>
        </pc:sldMkLst>
      </pc:sldChg>
      <pc:sldChg chg="add del">
        <pc:chgData name="Leslie Birdow" userId="171fe858-7808-4336-957b-ebd56cb25089" providerId="ADAL" clId="{743DD026-44FE-4E1D-AA37-6A24973FFD31}" dt="2024-11-13T20:51:35.354" v="20" actId="2696"/>
        <pc:sldMkLst>
          <pc:docMk/>
          <pc:sldMk cId="2686986937" sldId="3811"/>
        </pc:sldMkLst>
      </pc:sldChg>
      <pc:sldChg chg="add del">
        <pc:chgData name="Leslie Birdow" userId="171fe858-7808-4336-957b-ebd56cb25089" providerId="ADAL" clId="{743DD026-44FE-4E1D-AA37-6A24973FFD31}" dt="2024-11-13T20:51:35.354" v="20" actId="2696"/>
        <pc:sldMkLst>
          <pc:docMk/>
          <pc:sldMk cId="168959806" sldId="3812"/>
        </pc:sldMkLst>
      </pc:sldChg>
      <pc:sldChg chg="add del">
        <pc:chgData name="Leslie Birdow" userId="171fe858-7808-4336-957b-ebd56cb25089" providerId="ADAL" clId="{743DD026-44FE-4E1D-AA37-6A24973FFD31}" dt="2024-11-13T20:51:35.354" v="20" actId="2696"/>
        <pc:sldMkLst>
          <pc:docMk/>
          <pc:sldMk cId="2131123951" sldId="3813"/>
        </pc:sldMkLst>
      </pc:sldChg>
      <pc:sldChg chg="add del">
        <pc:chgData name="Leslie Birdow" userId="171fe858-7808-4336-957b-ebd56cb25089" providerId="ADAL" clId="{743DD026-44FE-4E1D-AA37-6A24973FFD31}" dt="2024-11-13T20:51:35.354" v="20" actId="2696"/>
        <pc:sldMkLst>
          <pc:docMk/>
          <pc:sldMk cId="3407243171" sldId="3814"/>
        </pc:sldMkLst>
      </pc:sldChg>
      <pc:sldChg chg="add del">
        <pc:chgData name="Leslie Birdow" userId="171fe858-7808-4336-957b-ebd56cb25089" providerId="ADAL" clId="{743DD026-44FE-4E1D-AA37-6A24973FFD31}" dt="2024-11-13T20:52:58.091" v="27" actId="2696"/>
        <pc:sldMkLst>
          <pc:docMk/>
          <pc:sldMk cId="4142893621" sldId="3815"/>
        </pc:sldMkLst>
      </pc:sldChg>
      <pc:sldChg chg="add del">
        <pc:chgData name="Leslie Birdow" userId="171fe858-7808-4336-957b-ebd56cb25089" providerId="ADAL" clId="{743DD026-44FE-4E1D-AA37-6A24973FFD31}" dt="2024-11-13T20:52:58.091" v="27" actId="2696"/>
        <pc:sldMkLst>
          <pc:docMk/>
          <pc:sldMk cId="3298791768" sldId="3816"/>
        </pc:sldMkLst>
      </pc:sldChg>
      <pc:sldChg chg="add del">
        <pc:chgData name="Leslie Birdow" userId="171fe858-7808-4336-957b-ebd56cb25089" providerId="ADAL" clId="{743DD026-44FE-4E1D-AA37-6A24973FFD31}" dt="2024-11-13T20:50:49.206" v="15" actId="2696"/>
        <pc:sldMkLst>
          <pc:docMk/>
          <pc:sldMk cId="3286637952" sldId="3822"/>
        </pc:sldMkLst>
      </pc:sldChg>
      <pc:sldChg chg="add del">
        <pc:chgData name="Leslie Birdow" userId="171fe858-7808-4336-957b-ebd56cb25089" providerId="ADAL" clId="{743DD026-44FE-4E1D-AA37-6A24973FFD31}" dt="2024-11-13T20:50:49.206" v="15" actId="2696"/>
        <pc:sldMkLst>
          <pc:docMk/>
          <pc:sldMk cId="3313959812" sldId="3823"/>
        </pc:sldMkLst>
      </pc:sldChg>
      <pc:sldChg chg="add del">
        <pc:chgData name="Leslie Birdow" userId="171fe858-7808-4336-957b-ebd56cb25089" providerId="ADAL" clId="{743DD026-44FE-4E1D-AA37-6A24973FFD31}" dt="2024-11-13T20:50:49.206" v="15" actId="2696"/>
        <pc:sldMkLst>
          <pc:docMk/>
          <pc:sldMk cId="2821486550" sldId="3826"/>
        </pc:sldMkLst>
      </pc:sldChg>
      <pc:sldChg chg="add del">
        <pc:chgData name="Leslie Birdow" userId="171fe858-7808-4336-957b-ebd56cb25089" providerId="ADAL" clId="{743DD026-44FE-4E1D-AA37-6A24973FFD31}" dt="2024-11-13T20:50:49.206" v="15" actId="2696"/>
        <pc:sldMkLst>
          <pc:docMk/>
          <pc:sldMk cId="675775600" sldId="3827"/>
        </pc:sldMkLst>
      </pc:sldChg>
      <pc:sldChg chg="add del">
        <pc:chgData name="Leslie Birdow" userId="171fe858-7808-4336-957b-ebd56cb25089" providerId="ADAL" clId="{743DD026-44FE-4E1D-AA37-6A24973FFD31}" dt="2024-11-13T20:50:49.206" v="15" actId="2696"/>
        <pc:sldMkLst>
          <pc:docMk/>
          <pc:sldMk cId="2316419119" sldId="3829"/>
        </pc:sldMkLst>
      </pc:sldChg>
      <pc:sldChg chg="add del">
        <pc:chgData name="Leslie Birdow" userId="171fe858-7808-4336-957b-ebd56cb25089" providerId="ADAL" clId="{743DD026-44FE-4E1D-AA37-6A24973FFD31}" dt="2024-11-13T20:50:49.206" v="15" actId="2696"/>
        <pc:sldMkLst>
          <pc:docMk/>
          <pc:sldMk cId="3411272192" sldId="3830"/>
        </pc:sldMkLst>
      </pc:sldChg>
      <pc:sldChg chg="add del">
        <pc:chgData name="Leslie Birdow" userId="171fe858-7808-4336-957b-ebd56cb25089" providerId="ADAL" clId="{743DD026-44FE-4E1D-AA37-6A24973FFD31}" dt="2024-11-13T20:50:49.206" v="15" actId="2696"/>
        <pc:sldMkLst>
          <pc:docMk/>
          <pc:sldMk cId="2493360010" sldId="3831"/>
        </pc:sldMkLst>
      </pc:sldChg>
      <pc:sldChg chg="add del">
        <pc:chgData name="Leslie Birdow" userId="171fe858-7808-4336-957b-ebd56cb25089" providerId="ADAL" clId="{743DD026-44FE-4E1D-AA37-6A24973FFD31}" dt="2024-11-13T20:51:04.679" v="16" actId="2696"/>
        <pc:sldMkLst>
          <pc:docMk/>
          <pc:sldMk cId="1472081339" sldId="3832"/>
        </pc:sldMkLst>
      </pc:sldChg>
      <pc:sldChg chg="add del">
        <pc:chgData name="Leslie Birdow" userId="171fe858-7808-4336-957b-ebd56cb25089" providerId="ADAL" clId="{743DD026-44FE-4E1D-AA37-6A24973FFD31}" dt="2024-11-13T20:51:04.679" v="16" actId="2696"/>
        <pc:sldMkLst>
          <pc:docMk/>
          <pc:sldMk cId="284745632" sldId="3833"/>
        </pc:sldMkLst>
      </pc:sldChg>
      <pc:sldChg chg="add del">
        <pc:chgData name="Leslie Birdow" userId="171fe858-7808-4336-957b-ebd56cb25089" providerId="ADAL" clId="{743DD026-44FE-4E1D-AA37-6A24973FFD31}" dt="2024-11-13T20:51:04.679" v="16" actId="2696"/>
        <pc:sldMkLst>
          <pc:docMk/>
          <pc:sldMk cId="3165419495" sldId="3835"/>
        </pc:sldMkLst>
      </pc:sldChg>
      <pc:sldChg chg="add del">
        <pc:chgData name="Leslie Birdow" userId="171fe858-7808-4336-957b-ebd56cb25089" providerId="ADAL" clId="{743DD026-44FE-4E1D-AA37-6A24973FFD31}" dt="2024-11-13T20:51:04.679" v="16" actId="2696"/>
        <pc:sldMkLst>
          <pc:docMk/>
          <pc:sldMk cId="1651542279" sldId="3838"/>
        </pc:sldMkLst>
      </pc:sldChg>
      <pc:sldChg chg="add del">
        <pc:chgData name="Leslie Birdow" userId="171fe858-7808-4336-957b-ebd56cb25089" providerId="ADAL" clId="{743DD026-44FE-4E1D-AA37-6A24973FFD31}" dt="2024-11-13T20:51:04.679" v="16" actId="2696"/>
        <pc:sldMkLst>
          <pc:docMk/>
          <pc:sldMk cId="1306640890" sldId="3841"/>
        </pc:sldMkLst>
      </pc:sldChg>
      <pc:sldChg chg="add del">
        <pc:chgData name="Leslie Birdow" userId="171fe858-7808-4336-957b-ebd56cb25089" providerId="ADAL" clId="{743DD026-44FE-4E1D-AA37-6A24973FFD31}" dt="2024-11-13T20:51:04.679" v="16" actId="2696"/>
        <pc:sldMkLst>
          <pc:docMk/>
          <pc:sldMk cId="3006403556" sldId="3843"/>
        </pc:sldMkLst>
      </pc:sldChg>
      <pc:sldChg chg="add del">
        <pc:chgData name="Leslie Birdow" userId="171fe858-7808-4336-957b-ebd56cb25089" providerId="ADAL" clId="{743DD026-44FE-4E1D-AA37-6A24973FFD31}" dt="2024-11-13T20:51:04.679" v="16" actId="2696"/>
        <pc:sldMkLst>
          <pc:docMk/>
          <pc:sldMk cId="4109775057" sldId="3845"/>
        </pc:sldMkLst>
      </pc:sldChg>
      <pc:sldChg chg="add del">
        <pc:chgData name="Leslie Birdow" userId="171fe858-7808-4336-957b-ebd56cb25089" providerId="ADAL" clId="{743DD026-44FE-4E1D-AA37-6A24973FFD31}" dt="2024-11-13T20:52:42.259" v="25" actId="2696"/>
        <pc:sldMkLst>
          <pc:docMk/>
          <pc:sldMk cId="2157020831" sldId="3846"/>
        </pc:sldMkLst>
      </pc:sldChg>
      <pc:sldChg chg="add del">
        <pc:chgData name="Leslie Birdow" userId="171fe858-7808-4336-957b-ebd56cb25089" providerId="ADAL" clId="{743DD026-44FE-4E1D-AA37-6A24973FFD31}" dt="2024-11-13T20:52:58.091" v="27" actId="2696"/>
        <pc:sldMkLst>
          <pc:docMk/>
          <pc:sldMk cId="3922283242" sldId="3847"/>
        </pc:sldMkLst>
      </pc:sldChg>
      <pc:sldChg chg="add del">
        <pc:chgData name="Leslie Birdow" userId="171fe858-7808-4336-957b-ebd56cb25089" providerId="ADAL" clId="{743DD026-44FE-4E1D-AA37-6A24973FFD31}" dt="2024-11-13T20:52:58.091" v="27" actId="2696"/>
        <pc:sldMkLst>
          <pc:docMk/>
          <pc:sldMk cId="2996188957" sldId="3848"/>
        </pc:sldMkLst>
      </pc:sldChg>
      <pc:sldChg chg="add del">
        <pc:chgData name="Leslie Birdow" userId="171fe858-7808-4336-957b-ebd56cb25089" providerId="ADAL" clId="{743DD026-44FE-4E1D-AA37-6A24973FFD31}" dt="2024-11-13T20:51:35.354" v="20" actId="2696"/>
        <pc:sldMkLst>
          <pc:docMk/>
          <pc:sldMk cId="1171933890" sldId="3849"/>
        </pc:sldMkLst>
      </pc:sldChg>
      <pc:sldChg chg="add del">
        <pc:chgData name="Leslie Birdow" userId="171fe858-7808-4336-957b-ebd56cb25089" providerId="ADAL" clId="{743DD026-44FE-4E1D-AA37-6A24973FFD31}" dt="2024-11-13T20:51:35.354" v="20" actId="2696"/>
        <pc:sldMkLst>
          <pc:docMk/>
          <pc:sldMk cId="818703825" sldId="3850"/>
        </pc:sldMkLst>
      </pc:sldChg>
      <pc:sldChg chg="add del">
        <pc:chgData name="Leslie Birdow" userId="171fe858-7808-4336-957b-ebd56cb25089" providerId="ADAL" clId="{743DD026-44FE-4E1D-AA37-6A24973FFD31}" dt="2024-11-13T20:51:35.354" v="20" actId="2696"/>
        <pc:sldMkLst>
          <pc:docMk/>
          <pc:sldMk cId="2041584396" sldId="3851"/>
        </pc:sldMkLst>
      </pc:sldChg>
      <pc:sldChg chg="add del">
        <pc:chgData name="Leslie Birdow" userId="171fe858-7808-4336-957b-ebd56cb25089" providerId="ADAL" clId="{743DD026-44FE-4E1D-AA37-6A24973FFD31}" dt="2024-11-13T20:52:07.311" v="22" actId="2696"/>
        <pc:sldMkLst>
          <pc:docMk/>
          <pc:sldMk cId="2484674888" sldId="3852"/>
        </pc:sldMkLst>
      </pc:sldChg>
      <pc:sldChg chg="add del">
        <pc:chgData name="Leslie Birdow" userId="171fe858-7808-4336-957b-ebd56cb25089" providerId="ADAL" clId="{743DD026-44FE-4E1D-AA37-6A24973FFD31}" dt="2024-11-13T20:52:07.311" v="22" actId="2696"/>
        <pc:sldMkLst>
          <pc:docMk/>
          <pc:sldMk cId="2935096356" sldId="3853"/>
        </pc:sldMkLst>
      </pc:sldChg>
      <pc:sldChg chg="add del">
        <pc:chgData name="Leslie Birdow" userId="171fe858-7808-4336-957b-ebd56cb25089" providerId="ADAL" clId="{743DD026-44FE-4E1D-AA37-6A24973FFD31}" dt="2024-11-13T20:52:12.939" v="23" actId="2696"/>
        <pc:sldMkLst>
          <pc:docMk/>
          <pc:sldMk cId="4030654960" sldId="3854"/>
        </pc:sldMkLst>
      </pc:sldChg>
      <pc:sldChg chg="add del">
        <pc:chgData name="Leslie Birdow" userId="171fe858-7808-4336-957b-ebd56cb25089" providerId="ADAL" clId="{743DD026-44FE-4E1D-AA37-6A24973FFD31}" dt="2024-11-13T20:52:12.939" v="23" actId="2696"/>
        <pc:sldMkLst>
          <pc:docMk/>
          <pc:sldMk cId="3784286352" sldId="3855"/>
        </pc:sldMkLst>
      </pc:sldChg>
      <pc:sldChg chg="add del">
        <pc:chgData name="Leslie Birdow" userId="171fe858-7808-4336-957b-ebd56cb25089" providerId="ADAL" clId="{743DD026-44FE-4E1D-AA37-6A24973FFD31}" dt="2024-11-13T20:52:12.939" v="23" actId="2696"/>
        <pc:sldMkLst>
          <pc:docMk/>
          <pc:sldMk cId="3780177855" sldId="3856"/>
        </pc:sldMkLst>
      </pc:sldChg>
      <pc:sldChg chg="add del">
        <pc:chgData name="Leslie Birdow" userId="171fe858-7808-4336-957b-ebd56cb25089" providerId="ADAL" clId="{743DD026-44FE-4E1D-AA37-6A24973FFD31}" dt="2024-11-13T20:52:02.433" v="21" actId="2696"/>
        <pc:sldMkLst>
          <pc:docMk/>
          <pc:sldMk cId="894487031" sldId="38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FDA72-2393-4B3F-8F8F-547617C5EA69}"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312DC-84F5-408B-947F-EAE8AD61D853}" type="slidenum">
              <a:rPr lang="en-US" smtClean="0"/>
              <a:t>‹#›</a:t>
            </a:fld>
            <a:endParaRPr lang="en-US"/>
          </a:p>
        </p:txBody>
      </p:sp>
    </p:spTree>
    <p:extLst>
      <p:ext uri="{BB962C8B-B14F-4D97-AF65-F5344CB8AC3E}">
        <p14:creationId xmlns:p14="http://schemas.microsoft.com/office/powerpoint/2010/main" val="339193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a:t>
            </a:fld>
            <a:endParaRPr lang="en-US"/>
          </a:p>
        </p:txBody>
      </p:sp>
    </p:spTree>
    <p:extLst>
      <p:ext uri="{BB962C8B-B14F-4D97-AF65-F5344CB8AC3E}">
        <p14:creationId xmlns:p14="http://schemas.microsoft.com/office/powerpoint/2010/main" val="128136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10</a:t>
            </a:fld>
            <a:endParaRPr lang="en-US"/>
          </a:p>
        </p:txBody>
      </p:sp>
    </p:spTree>
    <p:extLst>
      <p:ext uri="{BB962C8B-B14F-4D97-AF65-F5344CB8AC3E}">
        <p14:creationId xmlns:p14="http://schemas.microsoft.com/office/powerpoint/2010/main" val="37058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11</a:t>
            </a:fld>
            <a:endParaRPr lang="en-US"/>
          </a:p>
        </p:txBody>
      </p:sp>
    </p:spTree>
    <p:extLst>
      <p:ext uri="{BB962C8B-B14F-4D97-AF65-F5344CB8AC3E}">
        <p14:creationId xmlns:p14="http://schemas.microsoft.com/office/powerpoint/2010/main" val="30311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12</a:t>
            </a:fld>
            <a:endParaRPr lang="en-US"/>
          </a:p>
        </p:txBody>
      </p:sp>
    </p:spTree>
    <p:extLst>
      <p:ext uri="{BB962C8B-B14F-4D97-AF65-F5344CB8AC3E}">
        <p14:creationId xmlns:p14="http://schemas.microsoft.com/office/powerpoint/2010/main" val="402797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15</a:t>
            </a:fld>
            <a:endParaRPr lang="en-US"/>
          </a:p>
        </p:txBody>
      </p:sp>
    </p:spTree>
    <p:extLst>
      <p:ext uri="{BB962C8B-B14F-4D97-AF65-F5344CB8AC3E}">
        <p14:creationId xmlns:p14="http://schemas.microsoft.com/office/powerpoint/2010/main" val="3249112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16</a:t>
            </a:fld>
            <a:endParaRPr lang="en-US"/>
          </a:p>
        </p:txBody>
      </p:sp>
    </p:spTree>
    <p:extLst>
      <p:ext uri="{BB962C8B-B14F-4D97-AF65-F5344CB8AC3E}">
        <p14:creationId xmlns:p14="http://schemas.microsoft.com/office/powerpoint/2010/main" val="296483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17</a:t>
            </a:fld>
            <a:endParaRPr lang="en-US"/>
          </a:p>
        </p:txBody>
      </p:sp>
    </p:spTree>
    <p:extLst>
      <p:ext uri="{BB962C8B-B14F-4D97-AF65-F5344CB8AC3E}">
        <p14:creationId xmlns:p14="http://schemas.microsoft.com/office/powerpoint/2010/main" val="321798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18</a:t>
            </a:fld>
            <a:endParaRPr lang="en-US"/>
          </a:p>
        </p:txBody>
      </p:sp>
    </p:spTree>
    <p:extLst>
      <p:ext uri="{BB962C8B-B14F-4D97-AF65-F5344CB8AC3E}">
        <p14:creationId xmlns:p14="http://schemas.microsoft.com/office/powerpoint/2010/main" val="99596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19</a:t>
            </a:fld>
            <a:endParaRPr lang="en-US"/>
          </a:p>
        </p:txBody>
      </p:sp>
    </p:spTree>
    <p:extLst>
      <p:ext uri="{BB962C8B-B14F-4D97-AF65-F5344CB8AC3E}">
        <p14:creationId xmlns:p14="http://schemas.microsoft.com/office/powerpoint/2010/main" val="4041669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20</a:t>
            </a:fld>
            <a:endParaRPr lang="en-US"/>
          </a:p>
        </p:txBody>
      </p:sp>
    </p:spTree>
    <p:extLst>
      <p:ext uri="{BB962C8B-B14F-4D97-AF65-F5344CB8AC3E}">
        <p14:creationId xmlns:p14="http://schemas.microsoft.com/office/powerpoint/2010/main" val="377102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21</a:t>
            </a:fld>
            <a:endParaRPr lang="en-US"/>
          </a:p>
        </p:txBody>
      </p:sp>
    </p:spTree>
    <p:extLst>
      <p:ext uri="{BB962C8B-B14F-4D97-AF65-F5344CB8AC3E}">
        <p14:creationId xmlns:p14="http://schemas.microsoft.com/office/powerpoint/2010/main" val="77970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a:t>
            </a:fld>
            <a:endParaRPr lang="en-US"/>
          </a:p>
        </p:txBody>
      </p:sp>
    </p:spTree>
    <p:extLst>
      <p:ext uri="{BB962C8B-B14F-4D97-AF65-F5344CB8AC3E}">
        <p14:creationId xmlns:p14="http://schemas.microsoft.com/office/powerpoint/2010/main" val="413885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22</a:t>
            </a:fld>
            <a:endParaRPr lang="en-US"/>
          </a:p>
        </p:txBody>
      </p:sp>
    </p:spTree>
    <p:extLst>
      <p:ext uri="{BB962C8B-B14F-4D97-AF65-F5344CB8AC3E}">
        <p14:creationId xmlns:p14="http://schemas.microsoft.com/office/powerpoint/2010/main" val="159980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23</a:t>
            </a:fld>
            <a:endParaRPr lang="en-US"/>
          </a:p>
        </p:txBody>
      </p:sp>
    </p:spTree>
    <p:extLst>
      <p:ext uri="{BB962C8B-B14F-4D97-AF65-F5344CB8AC3E}">
        <p14:creationId xmlns:p14="http://schemas.microsoft.com/office/powerpoint/2010/main" val="642322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24</a:t>
            </a:fld>
            <a:endParaRPr lang="en-US"/>
          </a:p>
        </p:txBody>
      </p:sp>
    </p:spTree>
    <p:extLst>
      <p:ext uri="{BB962C8B-B14F-4D97-AF65-F5344CB8AC3E}">
        <p14:creationId xmlns:p14="http://schemas.microsoft.com/office/powerpoint/2010/main" val="214386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25</a:t>
            </a:fld>
            <a:endParaRPr lang="en-US"/>
          </a:p>
        </p:txBody>
      </p:sp>
    </p:spTree>
    <p:extLst>
      <p:ext uri="{BB962C8B-B14F-4D97-AF65-F5344CB8AC3E}">
        <p14:creationId xmlns:p14="http://schemas.microsoft.com/office/powerpoint/2010/main" val="902342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26</a:t>
            </a:fld>
            <a:endParaRPr lang="en-US"/>
          </a:p>
        </p:txBody>
      </p:sp>
    </p:spTree>
    <p:extLst>
      <p:ext uri="{BB962C8B-B14F-4D97-AF65-F5344CB8AC3E}">
        <p14:creationId xmlns:p14="http://schemas.microsoft.com/office/powerpoint/2010/main" val="1742168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27</a:t>
            </a:fld>
            <a:endParaRPr lang="en-US"/>
          </a:p>
        </p:txBody>
      </p:sp>
    </p:spTree>
    <p:extLst>
      <p:ext uri="{BB962C8B-B14F-4D97-AF65-F5344CB8AC3E}">
        <p14:creationId xmlns:p14="http://schemas.microsoft.com/office/powerpoint/2010/main" val="4278007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28</a:t>
            </a:fld>
            <a:endParaRPr lang="en-US"/>
          </a:p>
        </p:txBody>
      </p:sp>
    </p:spTree>
    <p:extLst>
      <p:ext uri="{BB962C8B-B14F-4D97-AF65-F5344CB8AC3E}">
        <p14:creationId xmlns:p14="http://schemas.microsoft.com/office/powerpoint/2010/main" val="4015876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29</a:t>
            </a:fld>
            <a:endParaRPr lang="en-US"/>
          </a:p>
        </p:txBody>
      </p:sp>
    </p:spTree>
    <p:extLst>
      <p:ext uri="{BB962C8B-B14F-4D97-AF65-F5344CB8AC3E}">
        <p14:creationId xmlns:p14="http://schemas.microsoft.com/office/powerpoint/2010/main" val="2049645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30</a:t>
            </a:fld>
            <a:endParaRPr lang="en-US"/>
          </a:p>
        </p:txBody>
      </p:sp>
    </p:spTree>
    <p:extLst>
      <p:ext uri="{BB962C8B-B14F-4D97-AF65-F5344CB8AC3E}">
        <p14:creationId xmlns:p14="http://schemas.microsoft.com/office/powerpoint/2010/main" val="3307624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31</a:t>
            </a:fld>
            <a:endParaRPr lang="en-US"/>
          </a:p>
        </p:txBody>
      </p:sp>
    </p:spTree>
    <p:extLst>
      <p:ext uri="{BB962C8B-B14F-4D97-AF65-F5344CB8AC3E}">
        <p14:creationId xmlns:p14="http://schemas.microsoft.com/office/powerpoint/2010/main" val="413354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a:t>
            </a:fld>
            <a:endParaRPr lang="en-US"/>
          </a:p>
        </p:txBody>
      </p:sp>
    </p:spTree>
    <p:extLst>
      <p:ext uri="{BB962C8B-B14F-4D97-AF65-F5344CB8AC3E}">
        <p14:creationId xmlns:p14="http://schemas.microsoft.com/office/powerpoint/2010/main" val="1655864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32</a:t>
            </a:fld>
            <a:endParaRPr lang="en-US"/>
          </a:p>
        </p:txBody>
      </p:sp>
    </p:spTree>
    <p:extLst>
      <p:ext uri="{BB962C8B-B14F-4D97-AF65-F5344CB8AC3E}">
        <p14:creationId xmlns:p14="http://schemas.microsoft.com/office/powerpoint/2010/main" val="3078998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33</a:t>
            </a:fld>
            <a:endParaRPr lang="en-US"/>
          </a:p>
        </p:txBody>
      </p:sp>
    </p:spTree>
    <p:extLst>
      <p:ext uri="{BB962C8B-B14F-4D97-AF65-F5344CB8AC3E}">
        <p14:creationId xmlns:p14="http://schemas.microsoft.com/office/powerpoint/2010/main" val="2145317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34</a:t>
            </a:fld>
            <a:endParaRPr lang="en-US"/>
          </a:p>
        </p:txBody>
      </p:sp>
    </p:spTree>
    <p:extLst>
      <p:ext uri="{BB962C8B-B14F-4D97-AF65-F5344CB8AC3E}">
        <p14:creationId xmlns:p14="http://schemas.microsoft.com/office/powerpoint/2010/main" val="825363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36</a:t>
            </a:fld>
            <a:endParaRPr lang="en-US"/>
          </a:p>
        </p:txBody>
      </p:sp>
    </p:spTree>
    <p:extLst>
      <p:ext uri="{BB962C8B-B14F-4D97-AF65-F5344CB8AC3E}">
        <p14:creationId xmlns:p14="http://schemas.microsoft.com/office/powerpoint/2010/main" val="4218104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38</a:t>
            </a:fld>
            <a:endParaRPr lang="en-US"/>
          </a:p>
        </p:txBody>
      </p:sp>
    </p:spTree>
    <p:extLst>
      <p:ext uri="{BB962C8B-B14F-4D97-AF65-F5344CB8AC3E}">
        <p14:creationId xmlns:p14="http://schemas.microsoft.com/office/powerpoint/2010/main" val="1941796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39</a:t>
            </a:fld>
            <a:endParaRPr lang="en-US"/>
          </a:p>
        </p:txBody>
      </p:sp>
    </p:spTree>
    <p:extLst>
      <p:ext uri="{BB962C8B-B14F-4D97-AF65-F5344CB8AC3E}">
        <p14:creationId xmlns:p14="http://schemas.microsoft.com/office/powerpoint/2010/main" val="660362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40</a:t>
            </a:fld>
            <a:endParaRPr lang="en-US"/>
          </a:p>
        </p:txBody>
      </p:sp>
    </p:spTree>
    <p:extLst>
      <p:ext uri="{BB962C8B-B14F-4D97-AF65-F5344CB8AC3E}">
        <p14:creationId xmlns:p14="http://schemas.microsoft.com/office/powerpoint/2010/main" val="2100655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E6D2-CF2B-6FD1-9783-86AE9B1B6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67E11-6861-3307-98F1-BD3E41E4D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D941-6CE7-3570-D6F1-FCBD478351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C2A815-9443-BC6E-C80A-1EDDAB4DE1F4}"/>
              </a:ext>
            </a:extLst>
          </p:cNvPr>
          <p:cNvSpPr>
            <a:spLocks noGrp="1"/>
          </p:cNvSpPr>
          <p:nvPr>
            <p:ph type="sldNum" sz="quarter" idx="10"/>
          </p:nvPr>
        </p:nvSpPr>
        <p:spPr/>
        <p:txBody>
          <a:bodyPr/>
          <a:lstStyle/>
          <a:p>
            <a:fld id="{9506C930-0C39-C14E-9A81-5D25950FD497}" type="slidenum">
              <a:rPr lang="en-US" smtClean="0"/>
              <a:t>41</a:t>
            </a:fld>
            <a:endParaRPr lang="en-US"/>
          </a:p>
        </p:txBody>
      </p:sp>
    </p:spTree>
    <p:extLst>
      <p:ext uri="{BB962C8B-B14F-4D97-AF65-F5344CB8AC3E}">
        <p14:creationId xmlns:p14="http://schemas.microsoft.com/office/powerpoint/2010/main" val="284897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43</a:t>
            </a:fld>
            <a:endParaRPr lang="en-US"/>
          </a:p>
        </p:txBody>
      </p:sp>
    </p:spTree>
    <p:extLst>
      <p:ext uri="{BB962C8B-B14F-4D97-AF65-F5344CB8AC3E}">
        <p14:creationId xmlns:p14="http://schemas.microsoft.com/office/powerpoint/2010/main" val="3721659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44</a:t>
            </a:fld>
            <a:endParaRPr lang="en-US"/>
          </a:p>
        </p:txBody>
      </p:sp>
    </p:spTree>
    <p:extLst>
      <p:ext uri="{BB962C8B-B14F-4D97-AF65-F5344CB8AC3E}">
        <p14:creationId xmlns:p14="http://schemas.microsoft.com/office/powerpoint/2010/main" val="397072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a:t>
            </a:fld>
            <a:endParaRPr lang="en-US"/>
          </a:p>
        </p:txBody>
      </p:sp>
    </p:spTree>
    <p:extLst>
      <p:ext uri="{BB962C8B-B14F-4D97-AF65-F5344CB8AC3E}">
        <p14:creationId xmlns:p14="http://schemas.microsoft.com/office/powerpoint/2010/main" val="2805619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45</a:t>
            </a:fld>
            <a:endParaRPr lang="en-US"/>
          </a:p>
        </p:txBody>
      </p:sp>
    </p:spTree>
    <p:extLst>
      <p:ext uri="{BB962C8B-B14F-4D97-AF65-F5344CB8AC3E}">
        <p14:creationId xmlns:p14="http://schemas.microsoft.com/office/powerpoint/2010/main" val="3828876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46</a:t>
            </a:fld>
            <a:endParaRPr lang="en-US"/>
          </a:p>
        </p:txBody>
      </p:sp>
    </p:spTree>
    <p:extLst>
      <p:ext uri="{BB962C8B-B14F-4D97-AF65-F5344CB8AC3E}">
        <p14:creationId xmlns:p14="http://schemas.microsoft.com/office/powerpoint/2010/main" val="2984126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47</a:t>
            </a:fld>
            <a:endParaRPr lang="en-US"/>
          </a:p>
        </p:txBody>
      </p:sp>
    </p:spTree>
    <p:extLst>
      <p:ext uri="{BB962C8B-B14F-4D97-AF65-F5344CB8AC3E}">
        <p14:creationId xmlns:p14="http://schemas.microsoft.com/office/powerpoint/2010/main" val="1374438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48</a:t>
            </a:fld>
            <a:endParaRPr lang="en-US"/>
          </a:p>
        </p:txBody>
      </p:sp>
    </p:spTree>
    <p:extLst>
      <p:ext uri="{BB962C8B-B14F-4D97-AF65-F5344CB8AC3E}">
        <p14:creationId xmlns:p14="http://schemas.microsoft.com/office/powerpoint/2010/main" val="3387869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49</a:t>
            </a:fld>
            <a:endParaRPr lang="en-US"/>
          </a:p>
        </p:txBody>
      </p:sp>
    </p:spTree>
    <p:extLst>
      <p:ext uri="{BB962C8B-B14F-4D97-AF65-F5344CB8AC3E}">
        <p14:creationId xmlns:p14="http://schemas.microsoft.com/office/powerpoint/2010/main" val="4015125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9506C930-0C39-C14E-9A81-5D25950FD497}" type="slidenum">
              <a:rPr lang="en-US" smtClean="0"/>
              <a:t>50</a:t>
            </a:fld>
            <a:endParaRPr lang="en-US"/>
          </a:p>
        </p:txBody>
      </p:sp>
    </p:spTree>
    <p:extLst>
      <p:ext uri="{BB962C8B-B14F-4D97-AF65-F5344CB8AC3E}">
        <p14:creationId xmlns:p14="http://schemas.microsoft.com/office/powerpoint/2010/main" val="2666605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06A81-A467-4201-873B-8A1DFC5ED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368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956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913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13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5</a:t>
            </a:fld>
            <a:endParaRPr lang="en-US"/>
          </a:p>
        </p:txBody>
      </p:sp>
    </p:spTree>
    <p:extLst>
      <p:ext uri="{BB962C8B-B14F-4D97-AF65-F5344CB8AC3E}">
        <p14:creationId xmlns:p14="http://schemas.microsoft.com/office/powerpoint/2010/main" val="3132920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878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024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695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5104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253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748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0782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714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20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6</a:t>
            </a:fld>
            <a:endParaRPr lang="en-US"/>
          </a:p>
        </p:txBody>
      </p:sp>
    </p:spTree>
    <p:extLst>
      <p:ext uri="{BB962C8B-B14F-4D97-AF65-F5344CB8AC3E}">
        <p14:creationId xmlns:p14="http://schemas.microsoft.com/office/powerpoint/2010/main" val="1227465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982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9684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669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97069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8617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342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2168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EC050-7FAE-D185-513A-803223B60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667B-479E-FC65-2B99-0725D4F1F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EBABF-927D-1521-30BC-E95A431A5A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8E496B-B1C8-6011-9E43-2A927F50E65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2965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8762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64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7</a:t>
            </a:fld>
            <a:endParaRPr lang="en-US"/>
          </a:p>
        </p:txBody>
      </p:sp>
    </p:spTree>
    <p:extLst>
      <p:ext uri="{BB962C8B-B14F-4D97-AF65-F5344CB8AC3E}">
        <p14:creationId xmlns:p14="http://schemas.microsoft.com/office/powerpoint/2010/main" val="19174854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6240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540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89989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3170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3639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1046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12C96-A8F2-97B4-3378-3B029EA48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56BF3-A7C9-FB70-3FC5-61F0509F1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4141C-5F67-CD03-4D20-F6F1AD5483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2DD2AF-698C-E1E8-5D8B-C6AFB1C6C5C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7440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94645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3624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65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8</a:t>
            </a:fld>
            <a:endParaRPr lang="en-US"/>
          </a:p>
        </p:txBody>
      </p:sp>
    </p:spTree>
    <p:extLst>
      <p:ext uri="{BB962C8B-B14F-4D97-AF65-F5344CB8AC3E}">
        <p14:creationId xmlns:p14="http://schemas.microsoft.com/office/powerpoint/2010/main" val="31384069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4011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16595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8185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9889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4386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06C930-0C39-C14E-9A81-5D25950FD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0673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06A81-A467-4201-873B-8A1DFC5ED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6092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95</a:t>
            </a:fld>
            <a:endParaRPr lang="en-US"/>
          </a:p>
        </p:txBody>
      </p:sp>
    </p:spTree>
    <p:extLst>
      <p:ext uri="{BB962C8B-B14F-4D97-AF65-F5344CB8AC3E}">
        <p14:creationId xmlns:p14="http://schemas.microsoft.com/office/powerpoint/2010/main" val="27338163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96</a:t>
            </a:fld>
            <a:endParaRPr lang="en-US"/>
          </a:p>
        </p:txBody>
      </p:sp>
    </p:spTree>
    <p:extLst>
      <p:ext uri="{BB962C8B-B14F-4D97-AF65-F5344CB8AC3E}">
        <p14:creationId xmlns:p14="http://schemas.microsoft.com/office/powerpoint/2010/main" val="9616980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97</a:t>
            </a:fld>
            <a:endParaRPr lang="en-US"/>
          </a:p>
        </p:txBody>
      </p:sp>
    </p:spTree>
    <p:extLst>
      <p:ext uri="{BB962C8B-B14F-4D97-AF65-F5344CB8AC3E}">
        <p14:creationId xmlns:p14="http://schemas.microsoft.com/office/powerpoint/2010/main" val="387583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9</a:t>
            </a:fld>
            <a:endParaRPr lang="en-US"/>
          </a:p>
        </p:txBody>
      </p:sp>
    </p:spTree>
    <p:extLst>
      <p:ext uri="{BB962C8B-B14F-4D97-AF65-F5344CB8AC3E}">
        <p14:creationId xmlns:p14="http://schemas.microsoft.com/office/powerpoint/2010/main" val="37323850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98</a:t>
            </a:fld>
            <a:endParaRPr lang="en-US"/>
          </a:p>
        </p:txBody>
      </p:sp>
    </p:spTree>
    <p:extLst>
      <p:ext uri="{BB962C8B-B14F-4D97-AF65-F5344CB8AC3E}">
        <p14:creationId xmlns:p14="http://schemas.microsoft.com/office/powerpoint/2010/main" val="23491854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99</a:t>
            </a:fld>
            <a:endParaRPr lang="en-US"/>
          </a:p>
        </p:txBody>
      </p:sp>
    </p:spTree>
    <p:extLst>
      <p:ext uri="{BB962C8B-B14F-4D97-AF65-F5344CB8AC3E}">
        <p14:creationId xmlns:p14="http://schemas.microsoft.com/office/powerpoint/2010/main" val="12154889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7881-E766-4B91-B7E6-63ED0F5EC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44DF4-3BCE-6173-B3AA-AEA08FF9E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3E336-B933-A11A-AE43-97A9177554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C7F709-B605-EAFE-9016-455047ECF0DD}"/>
              </a:ext>
            </a:extLst>
          </p:cNvPr>
          <p:cNvSpPr>
            <a:spLocks noGrp="1"/>
          </p:cNvSpPr>
          <p:nvPr>
            <p:ph type="sldNum" sz="quarter" idx="10"/>
          </p:nvPr>
        </p:nvSpPr>
        <p:spPr/>
        <p:txBody>
          <a:bodyPr/>
          <a:lstStyle/>
          <a:p>
            <a:fld id="{9506C930-0C39-C14E-9A81-5D25950FD497}" type="slidenum">
              <a:rPr lang="en-US" smtClean="0"/>
              <a:t>100</a:t>
            </a:fld>
            <a:endParaRPr lang="en-US"/>
          </a:p>
        </p:txBody>
      </p:sp>
    </p:spTree>
    <p:extLst>
      <p:ext uri="{BB962C8B-B14F-4D97-AF65-F5344CB8AC3E}">
        <p14:creationId xmlns:p14="http://schemas.microsoft.com/office/powerpoint/2010/main" val="23035149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101</a:t>
            </a:fld>
            <a:endParaRPr lang="en-US"/>
          </a:p>
        </p:txBody>
      </p:sp>
    </p:spTree>
    <p:extLst>
      <p:ext uri="{BB962C8B-B14F-4D97-AF65-F5344CB8AC3E}">
        <p14:creationId xmlns:p14="http://schemas.microsoft.com/office/powerpoint/2010/main" val="13959711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102</a:t>
            </a:fld>
            <a:endParaRPr lang="en-US"/>
          </a:p>
        </p:txBody>
      </p:sp>
    </p:spTree>
    <p:extLst>
      <p:ext uri="{BB962C8B-B14F-4D97-AF65-F5344CB8AC3E}">
        <p14:creationId xmlns:p14="http://schemas.microsoft.com/office/powerpoint/2010/main" val="37991418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103</a:t>
            </a:fld>
            <a:endParaRPr lang="en-US"/>
          </a:p>
        </p:txBody>
      </p:sp>
    </p:spTree>
    <p:extLst>
      <p:ext uri="{BB962C8B-B14F-4D97-AF65-F5344CB8AC3E}">
        <p14:creationId xmlns:p14="http://schemas.microsoft.com/office/powerpoint/2010/main" val="388122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 Gradient">
    <p:bg>
      <p:bgPr>
        <a:solidFill>
          <a:srgbClr val="113C5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7C30E-D304-7742-A362-367DDA60EADE}"/>
              </a:ext>
            </a:extLst>
          </p:cNvPr>
          <p:cNvSpPr/>
          <p:nvPr userDrawn="1"/>
        </p:nvSpPr>
        <p:spPr>
          <a:xfrm>
            <a:off x="0" y="5500688"/>
            <a:ext cx="12242987" cy="135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noFill/>
            </a:endParaRPr>
          </a:p>
        </p:txBody>
      </p:sp>
      <p:sp>
        <p:nvSpPr>
          <p:cNvPr id="7" name="Subtitle 2"/>
          <p:cNvSpPr>
            <a:spLocks noGrp="1"/>
          </p:cNvSpPr>
          <p:nvPr>
            <p:ph type="subTitle" idx="1"/>
          </p:nvPr>
        </p:nvSpPr>
        <p:spPr>
          <a:xfrm>
            <a:off x="641779" y="2667004"/>
            <a:ext cx="10972800" cy="704851"/>
          </a:xfrm>
          <a:prstGeom prst="rect">
            <a:avLst/>
          </a:prstGeom>
        </p:spPr>
        <p:txBody>
          <a:bodyPr vert="horz"/>
          <a:lstStyle>
            <a:lvl1pPr marL="0" indent="0" algn="l">
              <a:buNone/>
              <a:defRPr sz="2800" b="0" i="0">
                <a:solidFill>
                  <a:schemeClr val="bg1">
                    <a:lumMod val="95000"/>
                  </a:schemeClr>
                </a:solidFill>
                <a:latin typeface="Cambria" panose="02040503050406030204" pitchFamily="18" charset="0"/>
                <a:cs typeface="Arial"/>
              </a:defRPr>
            </a:lvl1pPr>
            <a:lvl2pPr marL="609495" indent="0" algn="ctr">
              <a:buNone/>
              <a:defRPr/>
            </a:lvl2pPr>
            <a:lvl3pPr marL="1218992" indent="0" algn="ctr">
              <a:buNone/>
              <a:defRPr/>
            </a:lvl3pPr>
            <a:lvl4pPr marL="1828488" indent="0" algn="ctr">
              <a:buNone/>
              <a:defRPr/>
            </a:lvl4pPr>
            <a:lvl5pPr marL="2437986" indent="0" algn="ctr">
              <a:buNone/>
              <a:defRPr/>
            </a:lvl5pPr>
            <a:lvl6pPr marL="3047480" indent="0" algn="ctr">
              <a:buNone/>
              <a:defRPr/>
            </a:lvl6pPr>
            <a:lvl7pPr marL="3656975" indent="0" algn="ctr">
              <a:buNone/>
              <a:defRPr/>
            </a:lvl7pPr>
            <a:lvl8pPr marL="4266471" indent="0" algn="ctr">
              <a:buNone/>
              <a:defRPr/>
            </a:lvl8pPr>
            <a:lvl9pPr marL="4875967" indent="0" algn="ctr">
              <a:buNone/>
              <a:defRPr/>
            </a:lvl9pPr>
          </a:lstStyle>
          <a:p>
            <a:r>
              <a:rPr lang="en-US"/>
              <a:t>Click to edit Master subtitle style</a:t>
            </a:r>
          </a:p>
        </p:txBody>
      </p:sp>
      <p:sp>
        <p:nvSpPr>
          <p:cNvPr id="8" name="Content Placeholder 10"/>
          <p:cNvSpPr>
            <a:spLocks noGrp="1"/>
          </p:cNvSpPr>
          <p:nvPr>
            <p:ph sz="quarter" idx="10" hasCustomPrompt="1"/>
          </p:nvPr>
        </p:nvSpPr>
        <p:spPr>
          <a:xfrm>
            <a:off x="2252865" y="4790092"/>
            <a:ext cx="9361715" cy="596678"/>
          </a:xfrm>
          <a:prstGeom prst="rect">
            <a:avLst/>
          </a:prstGeom>
        </p:spPr>
        <p:txBody>
          <a:bodyPr vert="horz"/>
          <a:lstStyle>
            <a:lvl1pPr marL="0" indent="0" algn="r">
              <a:buNone/>
              <a:defRPr sz="2400" i="1">
                <a:solidFill>
                  <a:srgbClr val="FFFFFF"/>
                </a:solidFill>
                <a:latin typeface="Cambria" panose="02040503050406030204" pitchFamily="18" charset="0"/>
                <a:cs typeface="Arial"/>
              </a:defRPr>
            </a:lvl1pPr>
            <a:lvl2pPr algn="r">
              <a:defRPr sz="4799">
                <a:latin typeface="Arial"/>
                <a:cs typeface="Arial"/>
              </a:defRPr>
            </a:lvl2pPr>
            <a:lvl3pPr algn="r">
              <a:defRPr sz="4799">
                <a:latin typeface="Arial"/>
                <a:cs typeface="Arial"/>
              </a:defRPr>
            </a:lvl3pPr>
            <a:lvl4pPr algn="r">
              <a:defRPr sz="4799">
                <a:latin typeface="Arial"/>
                <a:cs typeface="Arial"/>
              </a:defRPr>
            </a:lvl4pPr>
            <a:lvl5pPr algn="r">
              <a:defRPr sz="4799">
                <a:latin typeface="Arial"/>
                <a:cs typeface="Arial"/>
              </a:defRPr>
            </a:lvl5pPr>
          </a:lstStyle>
          <a:p>
            <a:pPr lvl="0"/>
            <a:r>
              <a:rPr lang="en-US"/>
              <a:t>MM/DD/YYYY</a:t>
            </a:r>
          </a:p>
        </p:txBody>
      </p:sp>
      <p:sp>
        <p:nvSpPr>
          <p:cNvPr id="13" name="Title 12"/>
          <p:cNvSpPr>
            <a:spLocks noGrp="1"/>
          </p:cNvSpPr>
          <p:nvPr>
            <p:ph type="title"/>
          </p:nvPr>
        </p:nvSpPr>
        <p:spPr>
          <a:xfrm>
            <a:off x="641779" y="457202"/>
            <a:ext cx="10972800" cy="1881597"/>
          </a:xfrm>
          <a:prstGeom prst="rect">
            <a:avLst/>
          </a:prstGeom>
        </p:spPr>
        <p:txBody>
          <a:bodyPr vert="horz"/>
          <a:lstStyle>
            <a:lvl1pPr algn="l">
              <a:defRPr sz="6000" b="1" i="0">
                <a:solidFill>
                  <a:schemeClr val="bg1">
                    <a:lumMod val="95000"/>
                  </a:schemeClr>
                </a:solidFill>
                <a:latin typeface="Oswald" pitchFamily="2" charset="77"/>
                <a:cs typeface="Arial"/>
              </a:defRPr>
            </a:lvl1pPr>
          </a:lstStyle>
          <a:p>
            <a:r>
              <a:rPr lang="en-US"/>
              <a:t>Click to edit Master title style</a:t>
            </a:r>
          </a:p>
        </p:txBody>
      </p:sp>
      <p:sp>
        <p:nvSpPr>
          <p:cNvPr id="2" name="Rectangle 1">
            <a:extLst>
              <a:ext uri="{FF2B5EF4-FFF2-40B4-BE49-F238E27FC236}">
                <a16:creationId xmlns:a16="http://schemas.microsoft.com/office/drawing/2014/main" id="{5C1DC299-7497-5145-82BD-20C48AB07BB1}"/>
              </a:ext>
            </a:extLst>
          </p:cNvPr>
          <p:cNvSpPr/>
          <p:nvPr userDrawn="1"/>
        </p:nvSpPr>
        <p:spPr>
          <a:xfrm>
            <a:off x="300447" y="5982789"/>
            <a:ext cx="2690948" cy="6668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10" name="Picture 9">
            <a:extLst>
              <a:ext uri="{FF2B5EF4-FFF2-40B4-BE49-F238E27FC236}">
                <a16:creationId xmlns:a16="http://schemas.microsoft.com/office/drawing/2014/main" id="{1008B5A6-FD7B-A642-AA78-C3E565A181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144"/>
          <a:stretch/>
        </p:blipFill>
        <p:spPr>
          <a:xfrm>
            <a:off x="8215700" y="5868871"/>
            <a:ext cx="3398879" cy="606117"/>
          </a:xfrm>
          <a:prstGeom prst="rect">
            <a:avLst/>
          </a:prstGeom>
        </p:spPr>
      </p:pic>
    </p:spTree>
    <p:extLst>
      <p:ext uri="{BB962C8B-B14F-4D97-AF65-F5344CB8AC3E}">
        <p14:creationId xmlns:p14="http://schemas.microsoft.com/office/powerpoint/2010/main" val="268115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sp>
        <p:nvSpPr>
          <p:cNvPr id="8" name="Text Placeholder 2">
            <a:extLst>
              <a:ext uri="{FF2B5EF4-FFF2-40B4-BE49-F238E27FC236}">
                <a16:creationId xmlns:a16="http://schemas.microsoft.com/office/drawing/2014/main" id="{A814D8B0-2A19-5541-83AE-74FAE6C78E3D}"/>
              </a:ext>
            </a:extLst>
          </p:cNvPr>
          <p:cNvSpPr>
            <a:spLocks noGrp="1"/>
          </p:cNvSpPr>
          <p:nvPr>
            <p:ph type="body" sz="quarter" idx="20" hasCustomPrompt="1"/>
          </p:nvPr>
        </p:nvSpPr>
        <p:spPr>
          <a:xfrm>
            <a:off x="897120" y="3124205"/>
            <a:ext cx="4597400" cy="2521403"/>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3" name="Text Placeholder 2">
            <a:extLst>
              <a:ext uri="{FF2B5EF4-FFF2-40B4-BE49-F238E27FC236}">
                <a16:creationId xmlns:a16="http://schemas.microsoft.com/office/drawing/2014/main" id="{31AE74F4-DA59-7042-B412-642B3764A5EA}"/>
              </a:ext>
            </a:extLst>
          </p:cNvPr>
          <p:cNvSpPr>
            <a:spLocks noGrp="1"/>
          </p:cNvSpPr>
          <p:nvPr>
            <p:ph type="body" sz="quarter" idx="21" hasCustomPrompt="1"/>
          </p:nvPr>
        </p:nvSpPr>
        <p:spPr>
          <a:xfrm>
            <a:off x="6668044" y="3124205"/>
            <a:ext cx="4597400" cy="2521403"/>
          </a:xfrm>
        </p:spPr>
        <p:txBody>
          <a:bodyPr lIns="0">
            <a:noAutofit/>
          </a:bodyPr>
          <a:lstStyle>
            <a:lvl1pPr marL="0" marR="0" indent="0" algn="l" defTabSz="914173" rtl="0" eaLnBrk="1" fontAlgn="auto" latinLnBrk="0" hangingPunct="1">
              <a:lnSpc>
                <a:spcPct val="150000"/>
              </a:lnSpc>
              <a:spcBef>
                <a:spcPts val="1000"/>
              </a:spcBef>
              <a:spcAft>
                <a:spcPts val="0"/>
              </a:spcAft>
              <a:buClrTx/>
              <a:buSzTx/>
              <a:buFontTx/>
              <a:buNone/>
              <a:tabLst/>
              <a:defRPr sz="12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5" name="Text Placeholder 2">
            <a:extLst>
              <a:ext uri="{FF2B5EF4-FFF2-40B4-BE49-F238E27FC236}">
                <a16:creationId xmlns:a16="http://schemas.microsoft.com/office/drawing/2014/main" id="{81BC873E-68B0-E34B-972C-F7C956006D21}"/>
              </a:ext>
            </a:extLst>
          </p:cNvPr>
          <p:cNvSpPr>
            <a:spLocks noGrp="1"/>
          </p:cNvSpPr>
          <p:nvPr>
            <p:ph type="body" sz="quarter" idx="22" hasCustomPrompt="1"/>
          </p:nvPr>
        </p:nvSpPr>
        <p:spPr>
          <a:xfrm>
            <a:off x="6668046" y="2491405"/>
            <a:ext cx="2646447"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724D5EE-089A-9D41-9980-7788775F7343}"/>
              </a:ext>
            </a:extLst>
          </p:cNvPr>
          <p:cNvSpPr>
            <a:spLocks noGrp="1"/>
          </p:cNvSpPr>
          <p:nvPr>
            <p:ph type="body" sz="quarter" idx="23" hasCustomPrompt="1"/>
          </p:nvPr>
        </p:nvSpPr>
        <p:spPr>
          <a:xfrm>
            <a:off x="897120" y="2491405"/>
            <a:ext cx="2646447"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393945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 Solid">
    <p:bg>
      <p:bgPr>
        <a:solidFill>
          <a:srgbClr val="113C53"/>
        </a:solidFill>
        <a:effectLst/>
      </p:bgPr>
    </p:bg>
    <p:spTree>
      <p:nvGrpSpPr>
        <p:cNvPr id="1" name=""/>
        <p:cNvGrpSpPr/>
        <p:nvPr/>
      </p:nvGrpSpPr>
      <p:grpSpPr>
        <a:xfrm>
          <a:off x="0" y="0"/>
          <a:ext cx="0" cy="0"/>
          <a:chOff x="0" y="0"/>
          <a:chExt cx="0" cy="0"/>
        </a:xfrm>
      </p:grpSpPr>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6" name="Graphic 15">
            <a:extLst>
              <a:ext uri="{FF2B5EF4-FFF2-40B4-BE49-F238E27FC236}">
                <a16:creationId xmlns:a16="http://schemas.microsoft.com/office/drawing/2014/main" id="{6D419CEC-904E-984D-9595-79C2AE481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7" name="Text Placeholder 2">
            <a:extLst>
              <a:ext uri="{FF2B5EF4-FFF2-40B4-BE49-F238E27FC236}">
                <a16:creationId xmlns:a16="http://schemas.microsoft.com/office/drawing/2014/main" id="{D4F3BDB6-042B-184D-B01B-3A6077A2A3DB}"/>
              </a:ext>
            </a:extLst>
          </p:cNvPr>
          <p:cNvSpPr>
            <a:spLocks noGrp="1"/>
          </p:cNvSpPr>
          <p:nvPr>
            <p:ph type="body" sz="quarter" idx="20" hasCustomPrompt="1"/>
          </p:nvPr>
        </p:nvSpPr>
        <p:spPr>
          <a:xfrm>
            <a:off x="897121" y="3447293"/>
            <a:ext cx="2742931" cy="2427287"/>
          </a:xfrm>
        </p:spPr>
        <p:txBody>
          <a:bodyPr lIns="0"/>
          <a:lstStyle>
            <a:lvl1pPr marL="0" indent="0">
              <a:buFontTx/>
              <a:buNone/>
              <a:defRPr sz="1436"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18" name="Picture Placeholder 31">
            <a:extLst>
              <a:ext uri="{FF2B5EF4-FFF2-40B4-BE49-F238E27FC236}">
                <a16:creationId xmlns:a16="http://schemas.microsoft.com/office/drawing/2014/main" id="{41E7C9A6-EAA2-644F-97BC-C10800C456FF}"/>
              </a:ext>
            </a:extLst>
          </p:cNvPr>
          <p:cNvSpPr>
            <a:spLocks noGrp="1"/>
          </p:cNvSpPr>
          <p:nvPr>
            <p:ph type="pic" sz="quarter" idx="27" hasCustomPrompt="1"/>
          </p:nvPr>
        </p:nvSpPr>
        <p:spPr>
          <a:xfrm>
            <a:off x="4830000"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19" name="Picture Placeholder 31">
            <a:extLst>
              <a:ext uri="{FF2B5EF4-FFF2-40B4-BE49-F238E27FC236}">
                <a16:creationId xmlns:a16="http://schemas.microsoft.com/office/drawing/2014/main" id="{B0FBC219-8E73-5C4D-AE82-0FEEC3E3146E}"/>
              </a:ext>
            </a:extLst>
          </p:cNvPr>
          <p:cNvSpPr>
            <a:spLocks noGrp="1"/>
          </p:cNvSpPr>
          <p:nvPr>
            <p:ph type="pic" sz="quarter" idx="28" hasCustomPrompt="1"/>
          </p:nvPr>
        </p:nvSpPr>
        <p:spPr>
          <a:xfrm>
            <a:off x="897121"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32" name="Picture Placeholder 31">
            <a:extLst>
              <a:ext uri="{FF2B5EF4-FFF2-40B4-BE49-F238E27FC236}">
                <a16:creationId xmlns:a16="http://schemas.microsoft.com/office/drawing/2014/main" id="{EA4C5FCF-1EC6-F34F-B34A-D1F9FB536325}"/>
              </a:ext>
            </a:extLst>
          </p:cNvPr>
          <p:cNvSpPr>
            <a:spLocks noGrp="1"/>
          </p:cNvSpPr>
          <p:nvPr>
            <p:ph type="pic" sz="quarter" idx="29" hasCustomPrompt="1"/>
          </p:nvPr>
        </p:nvSpPr>
        <p:spPr>
          <a:xfrm>
            <a:off x="8762877"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33" name="Text Placeholder 2">
            <a:extLst>
              <a:ext uri="{FF2B5EF4-FFF2-40B4-BE49-F238E27FC236}">
                <a16:creationId xmlns:a16="http://schemas.microsoft.com/office/drawing/2014/main" id="{A44502F9-7BFA-2D45-AE8E-960BD5E47821}"/>
              </a:ext>
            </a:extLst>
          </p:cNvPr>
          <p:cNvSpPr>
            <a:spLocks noGrp="1"/>
          </p:cNvSpPr>
          <p:nvPr>
            <p:ph type="body" sz="quarter" idx="31" hasCustomPrompt="1"/>
          </p:nvPr>
        </p:nvSpPr>
        <p:spPr>
          <a:xfrm>
            <a:off x="895389" y="2774547"/>
            <a:ext cx="274293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
        <p:nvSpPr>
          <p:cNvPr id="34" name="Text Placeholder 2">
            <a:extLst>
              <a:ext uri="{FF2B5EF4-FFF2-40B4-BE49-F238E27FC236}">
                <a16:creationId xmlns:a16="http://schemas.microsoft.com/office/drawing/2014/main" id="{994479E2-76D8-2C4C-9F8C-DABC03449311}"/>
              </a:ext>
            </a:extLst>
          </p:cNvPr>
          <p:cNvSpPr>
            <a:spLocks noGrp="1"/>
          </p:cNvSpPr>
          <p:nvPr>
            <p:ph type="body" sz="quarter" idx="32" hasCustomPrompt="1"/>
          </p:nvPr>
        </p:nvSpPr>
        <p:spPr>
          <a:xfrm>
            <a:off x="4829999" y="3447293"/>
            <a:ext cx="2742931" cy="2427287"/>
          </a:xfrm>
        </p:spPr>
        <p:txBody>
          <a:bodyPr lIns="0"/>
          <a:lstStyle>
            <a:lvl1pPr marL="0" indent="0">
              <a:buFontTx/>
              <a:buNone/>
              <a:defRPr sz="1436"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5" name="Text Placeholder 2">
            <a:extLst>
              <a:ext uri="{FF2B5EF4-FFF2-40B4-BE49-F238E27FC236}">
                <a16:creationId xmlns:a16="http://schemas.microsoft.com/office/drawing/2014/main" id="{DC0E37B4-267F-1A46-9042-4D3A3DB50761}"/>
              </a:ext>
            </a:extLst>
          </p:cNvPr>
          <p:cNvSpPr>
            <a:spLocks noGrp="1"/>
          </p:cNvSpPr>
          <p:nvPr>
            <p:ph type="body" sz="quarter" idx="33" hasCustomPrompt="1"/>
          </p:nvPr>
        </p:nvSpPr>
        <p:spPr>
          <a:xfrm>
            <a:off x="4828267" y="2774547"/>
            <a:ext cx="274293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
        <p:nvSpPr>
          <p:cNvPr id="36" name="Text Placeholder 2">
            <a:extLst>
              <a:ext uri="{FF2B5EF4-FFF2-40B4-BE49-F238E27FC236}">
                <a16:creationId xmlns:a16="http://schemas.microsoft.com/office/drawing/2014/main" id="{6A2AC13F-B9D0-9249-BEE5-B8A8F049A252}"/>
              </a:ext>
            </a:extLst>
          </p:cNvPr>
          <p:cNvSpPr>
            <a:spLocks noGrp="1"/>
          </p:cNvSpPr>
          <p:nvPr>
            <p:ph type="body" sz="quarter" idx="34" hasCustomPrompt="1"/>
          </p:nvPr>
        </p:nvSpPr>
        <p:spPr>
          <a:xfrm>
            <a:off x="8762877" y="3447293"/>
            <a:ext cx="2742931" cy="2427287"/>
          </a:xfrm>
        </p:spPr>
        <p:txBody>
          <a:bodyPr lIns="0"/>
          <a:lstStyle>
            <a:lvl1pPr marL="0" indent="0">
              <a:buFontTx/>
              <a:buNone/>
              <a:defRPr sz="1436"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7" name="Text Placeholder 2">
            <a:extLst>
              <a:ext uri="{FF2B5EF4-FFF2-40B4-BE49-F238E27FC236}">
                <a16:creationId xmlns:a16="http://schemas.microsoft.com/office/drawing/2014/main" id="{8DB1C236-C813-D24D-89A9-4092DE846A47}"/>
              </a:ext>
            </a:extLst>
          </p:cNvPr>
          <p:cNvSpPr>
            <a:spLocks noGrp="1"/>
          </p:cNvSpPr>
          <p:nvPr>
            <p:ph type="body" sz="quarter" idx="35" hasCustomPrompt="1"/>
          </p:nvPr>
        </p:nvSpPr>
        <p:spPr>
          <a:xfrm>
            <a:off x="8761145" y="2774547"/>
            <a:ext cx="274293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
        <p:nvSpPr>
          <p:cNvPr id="15" name="Slide Number Placeholder 2">
            <a:extLst>
              <a:ext uri="{FF2B5EF4-FFF2-40B4-BE49-F238E27FC236}">
                <a16:creationId xmlns:a16="http://schemas.microsoft.com/office/drawing/2014/main" id="{31BC16CB-BC2F-6140-A4B4-F6ECE176262D}"/>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91116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a:p>
        </p:txBody>
      </p:sp>
      <p:cxnSp>
        <p:nvCxnSpPr>
          <p:cNvPr id="22" name="Straight Connector 21">
            <a:extLst>
              <a:ext uri="{FF2B5EF4-FFF2-40B4-BE49-F238E27FC236}">
                <a16:creationId xmlns:a16="http://schemas.microsoft.com/office/drawing/2014/main" id="{70CEAD40-DE74-B343-9D8D-9392CBCDEB25}"/>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F79E7A04-D361-A34F-B9C5-F8A439C8882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9" name="Graphic 18">
            <a:extLst>
              <a:ext uri="{FF2B5EF4-FFF2-40B4-BE49-F238E27FC236}">
                <a16:creationId xmlns:a16="http://schemas.microsoft.com/office/drawing/2014/main" id="{CCFA2AD5-B6B3-7849-8A53-1871287B10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20" name="Text Placeholder 2">
            <a:extLst>
              <a:ext uri="{FF2B5EF4-FFF2-40B4-BE49-F238E27FC236}">
                <a16:creationId xmlns:a16="http://schemas.microsoft.com/office/drawing/2014/main" id="{5D8E12DC-9352-BC4C-87B7-92F1BD923858}"/>
              </a:ext>
            </a:extLst>
          </p:cNvPr>
          <p:cNvSpPr>
            <a:spLocks noGrp="1"/>
          </p:cNvSpPr>
          <p:nvPr>
            <p:ph type="body" sz="quarter" idx="20" hasCustomPrompt="1"/>
          </p:nvPr>
        </p:nvSpPr>
        <p:spPr>
          <a:xfrm>
            <a:off x="897121" y="3447293"/>
            <a:ext cx="2742931" cy="2427287"/>
          </a:xfrm>
        </p:spPr>
        <p:txBody>
          <a:bodyPr lIns="0"/>
          <a:lstStyle>
            <a:lvl1pPr marL="0" indent="0">
              <a:buFontTx/>
              <a:buNone/>
              <a:defRPr sz="1436"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1" name="Picture Placeholder 31">
            <a:extLst>
              <a:ext uri="{FF2B5EF4-FFF2-40B4-BE49-F238E27FC236}">
                <a16:creationId xmlns:a16="http://schemas.microsoft.com/office/drawing/2014/main" id="{DD59B9A6-8BE7-0A47-A982-22175B7115B8}"/>
              </a:ext>
            </a:extLst>
          </p:cNvPr>
          <p:cNvSpPr>
            <a:spLocks noGrp="1"/>
          </p:cNvSpPr>
          <p:nvPr>
            <p:ph type="pic" sz="quarter" idx="27" hasCustomPrompt="1"/>
          </p:nvPr>
        </p:nvSpPr>
        <p:spPr>
          <a:xfrm>
            <a:off x="4830000"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23" name="Picture Placeholder 31">
            <a:extLst>
              <a:ext uri="{FF2B5EF4-FFF2-40B4-BE49-F238E27FC236}">
                <a16:creationId xmlns:a16="http://schemas.microsoft.com/office/drawing/2014/main" id="{D64C3EA1-C317-8E44-8B0D-026F3C37437C}"/>
              </a:ext>
            </a:extLst>
          </p:cNvPr>
          <p:cNvSpPr>
            <a:spLocks noGrp="1"/>
          </p:cNvSpPr>
          <p:nvPr>
            <p:ph type="pic" sz="quarter" idx="28" hasCustomPrompt="1"/>
          </p:nvPr>
        </p:nvSpPr>
        <p:spPr>
          <a:xfrm>
            <a:off x="897121"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24" name="Picture Placeholder 31">
            <a:extLst>
              <a:ext uri="{FF2B5EF4-FFF2-40B4-BE49-F238E27FC236}">
                <a16:creationId xmlns:a16="http://schemas.microsoft.com/office/drawing/2014/main" id="{B5E66492-7A5B-8B4B-AD5E-0D1DE65F04A7}"/>
              </a:ext>
            </a:extLst>
          </p:cNvPr>
          <p:cNvSpPr>
            <a:spLocks noGrp="1"/>
          </p:cNvSpPr>
          <p:nvPr>
            <p:ph type="pic" sz="quarter" idx="29" hasCustomPrompt="1"/>
          </p:nvPr>
        </p:nvSpPr>
        <p:spPr>
          <a:xfrm>
            <a:off x="8762877"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25" name="Text Placeholder 2">
            <a:extLst>
              <a:ext uri="{FF2B5EF4-FFF2-40B4-BE49-F238E27FC236}">
                <a16:creationId xmlns:a16="http://schemas.microsoft.com/office/drawing/2014/main" id="{E56F6A8C-BD98-2D41-B0ED-E2CA5AC502C4}"/>
              </a:ext>
            </a:extLst>
          </p:cNvPr>
          <p:cNvSpPr>
            <a:spLocks noGrp="1"/>
          </p:cNvSpPr>
          <p:nvPr>
            <p:ph type="body" sz="quarter" idx="31" hasCustomPrompt="1"/>
          </p:nvPr>
        </p:nvSpPr>
        <p:spPr>
          <a:xfrm>
            <a:off x="895389" y="2774547"/>
            <a:ext cx="274293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
        <p:nvSpPr>
          <p:cNvPr id="28" name="Text Placeholder 2">
            <a:extLst>
              <a:ext uri="{FF2B5EF4-FFF2-40B4-BE49-F238E27FC236}">
                <a16:creationId xmlns:a16="http://schemas.microsoft.com/office/drawing/2014/main" id="{CD790F19-FA22-064F-B2F7-FF8657C49055}"/>
              </a:ext>
            </a:extLst>
          </p:cNvPr>
          <p:cNvSpPr>
            <a:spLocks noGrp="1"/>
          </p:cNvSpPr>
          <p:nvPr>
            <p:ph type="body" sz="quarter" idx="32" hasCustomPrompt="1"/>
          </p:nvPr>
        </p:nvSpPr>
        <p:spPr>
          <a:xfrm>
            <a:off x="4829999" y="3447293"/>
            <a:ext cx="2742931" cy="2427287"/>
          </a:xfrm>
        </p:spPr>
        <p:txBody>
          <a:bodyPr lIns="0"/>
          <a:lstStyle>
            <a:lvl1pPr marL="0" indent="0">
              <a:buFontTx/>
              <a:buNone/>
              <a:defRPr sz="1436"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9" name="Text Placeholder 2">
            <a:extLst>
              <a:ext uri="{FF2B5EF4-FFF2-40B4-BE49-F238E27FC236}">
                <a16:creationId xmlns:a16="http://schemas.microsoft.com/office/drawing/2014/main" id="{4726624F-FB38-3B43-ACF9-4A265F383664}"/>
              </a:ext>
            </a:extLst>
          </p:cNvPr>
          <p:cNvSpPr>
            <a:spLocks noGrp="1"/>
          </p:cNvSpPr>
          <p:nvPr>
            <p:ph type="body" sz="quarter" idx="33" hasCustomPrompt="1"/>
          </p:nvPr>
        </p:nvSpPr>
        <p:spPr>
          <a:xfrm>
            <a:off x="4828267" y="2774547"/>
            <a:ext cx="274293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
        <p:nvSpPr>
          <p:cNvPr id="30" name="Text Placeholder 2">
            <a:extLst>
              <a:ext uri="{FF2B5EF4-FFF2-40B4-BE49-F238E27FC236}">
                <a16:creationId xmlns:a16="http://schemas.microsoft.com/office/drawing/2014/main" id="{4D387C35-CEBB-D647-A231-ADD37565D53E}"/>
              </a:ext>
            </a:extLst>
          </p:cNvPr>
          <p:cNvSpPr>
            <a:spLocks noGrp="1"/>
          </p:cNvSpPr>
          <p:nvPr>
            <p:ph type="body" sz="quarter" idx="34" hasCustomPrompt="1"/>
          </p:nvPr>
        </p:nvSpPr>
        <p:spPr>
          <a:xfrm>
            <a:off x="8762877" y="3447293"/>
            <a:ext cx="2742931" cy="2427287"/>
          </a:xfrm>
        </p:spPr>
        <p:txBody>
          <a:bodyPr lIns="0"/>
          <a:lstStyle>
            <a:lvl1pPr marL="0" indent="0">
              <a:buFontTx/>
              <a:buNone/>
              <a:defRPr sz="1436"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1" name="Text Placeholder 2">
            <a:extLst>
              <a:ext uri="{FF2B5EF4-FFF2-40B4-BE49-F238E27FC236}">
                <a16:creationId xmlns:a16="http://schemas.microsoft.com/office/drawing/2014/main" id="{9054344D-8709-4541-9B0A-C3A5F6577D4D}"/>
              </a:ext>
            </a:extLst>
          </p:cNvPr>
          <p:cNvSpPr>
            <a:spLocks noGrp="1"/>
          </p:cNvSpPr>
          <p:nvPr>
            <p:ph type="body" sz="quarter" idx="35" hasCustomPrompt="1"/>
          </p:nvPr>
        </p:nvSpPr>
        <p:spPr>
          <a:xfrm>
            <a:off x="8761145" y="2774547"/>
            <a:ext cx="274293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152880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with Subtitle - Solid">
    <p:bg>
      <p:bgPr>
        <a:solidFill>
          <a:srgbClr val="113C53"/>
        </a:solidFill>
        <a:effectLst/>
      </p:bgPr>
    </p:bg>
    <p:spTree>
      <p:nvGrpSpPr>
        <p:cNvPr id="1" name=""/>
        <p:cNvGrpSpPr/>
        <p:nvPr/>
      </p:nvGrpSpPr>
      <p:grpSpPr>
        <a:xfrm>
          <a:off x="0" y="0"/>
          <a:ext cx="0" cy="0"/>
          <a:chOff x="0" y="0"/>
          <a:chExt cx="0" cy="0"/>
        </a:xfrm>
      </p:grpSpPr>
      <p:sp>
        <p:nvSpPr>
          <p:cNvPr id="34" name="Picture Placeholder 31">
            <a:extLst>
              <a:ext uri="{FF2B5EF4-FFF2-40B4-BE49-F238E27FC236}">
                <a16:creationId xmlns:a16="http://schemas.microsoft.com/office/drawing/2014/main" id="{FAF2A23B-AF0C-A64A-AB99-930AF80C795C}"/>
              </a:ext>
            </a:extLst>
          </p:cNvPr>
          <p:cNvSpPr>
            <a:spLocks noGrp="1"/>
          </p:cNvSpPr>
          <p:nvPr>
            <p:ph type="pic" sz="quarter" idx="27" hasCustomPrompt="1"/>
          </p:nvPr>
        </p:nvSpPr>
        <p:spPr>
          <a:xfrm>
            <a:off x="4723668" y="2433912"/>
            <a:ext cx="546443" cy="546497"/>
          </a:xfrm>
        </p:spPr>
        <p:txBody>
          <a:bodyPr>
            <a:normAutofit/>
          </a:bodyPr>
          <a:lstStyle>
            <a:lvl1pPr marL="0" indent="0" algn="ctr">
              <a:buNone/>
              <a:defRPr sz="1200">
                <a:solidFill>
                  <a:schemeClr val="accent3"/>
                </a:solidFill>
              </a:defRPr>
            </a:lvl1pPr>
          </a:lstStyle>
          <a:p>
            <a:r>
              <a:rPr lang="en-US"/>
              <a:t>icon</a:t>
            </a:r>
          </a:p>
        </p:txBody>
      </p:sp>
      <p:sp>
        <p:nvSpPr>
          <p:cNvPr id="35" name="Picture Placeholder 31">
            <a:extLst>
              <a:ext uri="{FF2B5EF4-FFF2-40B4-BE49-F238E27FC236}">
                <a16:creationId xmlns:a16="http://schemas.microsoft.com/office/drawing/2014/main" id="{7F3C18A3-F71E-4D4B-A1ED-3DEBA9639E0F}"/>
              </a:ext>
            </a:extLst>
          </p:cNvPr>
          <p:cNvSpPr>
            <a:spLocks noGrp="1"/>
          </p:cNvSpPr>
          <p:nvPr>
            <p:ph type="pic" sz="quarter" idx="28" hasCustomPrompt="1"/>
          </p:nvPr>
        </p:nvSpPr>
        <p:spPr>
          <a:xfrm>
            <a:off x="908579" y="2433912"/>
            <a:ext cx="546443" cy="546497"/>
          </a:xfrm>
        </p:spPr>
        <p:txBody>
          <a:bodyPr>
            <a:normAutofit/>
          </a:bodyPr>
          <a:lstStyle>
            <a:lvl1pPr marL="0" indent="0" algn="ctr">
              <a:buNone/>
              <a:defRPr sz="1200">
                <a:solidFill>
                  <a:schemeClr val="accent3"/>
                </a:solidFill>
              </a:defRPr>
            </a:lvl1pPr>
          </a:lstStyle>
          <a:p>
            <a:r>
              <a:rPr lang="en-US"/>
              <a:t>icon</a:t>
            </a:r>
          </a:p>
        </p:txBody>
      </p:sp>
      <p:sp>
        <p:nvSpPr>
          <p:cNvPr id="36" name="Picture Placeholder 31">
            <a:extLst>
              <a:ext uri="{FF2B5EF4-FFF2-40B4-BE49-F238E27FC236}">
                <a16:creationId xmlns:a16="http://schemas.microsoft.com/office/drawing/2014/main" id="{B5BA7133-130D-6B49-B85A-99BD6C472AA3}"/>
              </a:ext>
            </a:extLst>
          </p:cNvPr>
          <p:cNvSpPr>
            <a:spLocks noGrp="1"/>
          </p:cNvSpPr>
          <p:nvPr>
            <p:ph type="pic" sz="quarter" idx="29" hasCustomPrompt="1"/>
          </p:nvPr>
        </p:nvSpPr>
        <p:spPr>
          <a:xfrm>
            <a:off x="8538757" y="2433912"/>
            <a:ext cx="546443" cy="546497"/>
          </a:xfrm>
        </p:spPr>
        <p:txBody>
          <a:bodyPr>
            <a:normAutofit/>
          </a:bodyPr>
          <a:lstStyle>
            <a:lvl1pPr marL="0" indent="0" algn="ctr">
              <a:buNone/>
              <a:defRPr sz="1200">
                <a:solidFill>
                  <a:schemeClr val="accent3"/>
                </a:solidFill>
              </a:defRPr>
            </a:lvl1pPr>
          </a:lstStyle>
          <a:p>
            <a:r>
              <a:rPr lang="en-US"/>
              <a:t>icon</a:t>
            </a:r>
          </a:p>
        </p:txBody>
      </p:sp>
      <p:cxnSp>
        <p:nvCxnSpPr>
          <p:cNvPr id="24" name="Straight Connector 23">
            <a:extLst>
              <a:ext uri="{FF2B5EF4-FFF2-40B4-BE49-F238E27FC236}">
                <a16:creationId xmlns:a16="http://schemas.microsoft.com/office/drawing/2014/main" id="{D5742076-30CF-D54A-A712-7525A570EC95}"/>
              </a:ext>
            </a:extLst>
          </p:cNvPr>
          <p:cNvCxnSpPr>
            <a:cxnSpLocks/>
          </p:cNvCxnSpPr>
          <p:nvPr userDrawn="1"/>
        </p:nvCxnSpPr>
        <p:spPr>
          <a:xfrm>
            <a:off x="897120" y="175259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5" name="Title Placeholder 17">
            <a:extLst>
              <a:ext uri="{FF2B5EF4-FFF2-40B4-BE49-F238E27FC236}">
                <a16:creationId xmlns:a16="http://schemas.microsoft.com/office/drawing/2014/main" id="{FF6A2955-3728-F346-BC72-A52E0796B737}"/>
              </a:ext>
            </a:extLst>
          </p:cNvPr>
          <p:cNvSpPr>
            <a:spLocks noGrp="1"/>
          </p:cNvSpPr>
          <p:nvPr>
            <p:ph type="title"/>
          </p:nvPr>
        </p:nvSpPr>
        <p:spPr>
          <a:xfrm>
            <a:off x="912569" y="349504"/>
            <a:ext cx="10366861"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sp>
        <p:nvSpPr>
          <p:cNvPr id="29" name="Text Placeholder 2">
            <a:extLst>
              <a:ext uri="{FF2B5EF4-FFF2-40B4-BE49-F238E27FC236}">
                <a16:creationId xmlns:a16="http://schemas.microsoft.com/office/drawing/2014/main" id="{5C57C253-A490-A949-A804-53051B8B6E11}"/>
              </a:ext>
            </a:extLst>
          </p:cNvPr>
          <p:cNvSpPr>
            <a:spLocks noGrp="1"/>
          </p:cNvSpPr>
          <p:nvPr>
            <p:ph type="body" sz="quarter" idx="30" hasCustomPrompt="1"/>
          </p:nvPr>
        </p:nvSpPr>
        <p:spPr>
          <a:xfrm>
            <a:off x="897120" y="1182684"/>
            <a:ext cx="10109050" cy="350091"/>
          </a:xfrm>
        </p:spPr>
        <p:txBody>
          <a:bodyPr lIns="0">
            <a:noAutofit/>
          </a:bodyPr>
          <a:lstStyle>
            <a:lvl1pPr marL="0" indent="0">
              <a:buFontTx/>
              <a:buNone/>
              <a:defRPr sz="1800" b="0" i="1">
                <a:solidFill>
                  <a:schemeClr val="bg1"/>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pic>
        <p:nvPicPr>
          <p:cNvPr id="21" name="Graphic 20">
            <a:extLst>
              <a:ext uri="{FF2B5EF4-FFF2-40B4-BE49-F238E27FC236}">
                <a16:creationId xmlns:a16="http://schemas.microsoft.com/office/drawing/2014/main" id="{DE21E8D5-80CA-9947-8BA7-B836C95DD9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22" name="Text Placeholder 2">
            <a:extLst>
              <a:ext uri="{FF2B5EF4-FFF2-40B4-BE49-F238E27FC236}">
                <a16:creationId xmlns:a16="http://schemas.microsoft.com/office/drawing/2014/main" id="{561CC6EE-6C25-B940-A317-AAA933C0C6A0}"/>
              </a:ext>
            </a:extLst>
          </p:cNvPr>
          <p:cNvSpPr>
            <a:spLocks noGrp="1"/>
          </p:cNvSpPr>
          <p:nvPr>
            <p:ph type="body" sz="quarter" idx="20" hasCustomPrompt="1"/>
          </p:nvPr>
        </p:nvSpPr>
        <p:spPr>
          <a:xfrm>
            <a:off x="897120" y="3921067"/>
            <a:ext cx="2742931" cy="1443885"/>
          </a:xfrm>
        </p:spPr>
        <p:txBody>
          <a:bodyPr lIns="0">
            <a:normAutofit/>
          </a:bodyPr>
          <a:lstStyle>
            <a:lvl1pPr marL="0" indent="0">
              <a:buFontTx/>
              <a:buNone/>
              <a:defRPr sz="12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3" name="Text Placeholder 2">
            <a:extLst>
              <a:ext uri="{FF2B5EF4-FFF2-40B4-BE49-F238E27FC236}">
                <a16:creationId xmlns:a16="http://schemas.microsoft.com/office/drawing/2014/main" id="{47C3A327-AA82-0647-9638-68B37864678B}"/>
              </a:ext>
            </a:extLst>
          </p:cNvPr>
          <p:cNvSpPr>
            <a:spLocks noGrp="1"/>
          </p:cNvSpPr>
          <p:nvPr>
            <p:ph type="body" sz="quarter" idx="31" hasCustomPrompt="1"/>
          </p:nvPr>
        </p:nvSpPr>
        <p:spPr>
          <a:xfrm>
            <a:off x="897120" y="3247028"/>
            <a:ext cx="274293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
        <p:nvSpPr>
          <p:cNvPr id="33" name="Text Placeholder 2">
            <a:extLst>
              <a:ext uri="{FF2B5EF4-FFF2-40B4-BE49-F238E27FC236}">
                <a16:creationId xmlns:a16="http://schemas.microsoft.com/office/drawing/2014/main" id="{088C50DF-213B-9543-A8FD-AE86C811EEBB}"/>
              </a:ext>
            </a:extLst>
          </p:cNvPr>
          <p:cNvSpPr>
            <a:spLocks noGrp="1"/>
          </p:cNvSpPr>
          <p:nvPr>
            <p:ph type="body" sz="quarter" idx="36" hasCustomPrompt="1"/>
          </p:nvPr>
        </p:nvSpPr>
        <p:spPr>
          <a:xfrm>
            <a:off x="4711080" y="3920651"/>
            <a:ext cx="2742931" cy="1443885"/>
          </a:xfrm>
        </p:spPr>
        <p:txBody>
          <a:bodyPr lIns="0">
            <a:normAutofit/>
          </a:bodyPr>
          <a:lstStyle>
            <a:lvl1pPr marL="0" indent="0">
              <a:buFontTx/>
              <a:buNone/>
              <a:defRPr sz="12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7" name="Text Placeholder 2">
            <a:extLst>
              <a:ext uri="{FF2B5EF4-FFF2-40B4-BE49-F238E27FC236}">
                <a16:creationId xmlns:a16="http://schemas.microsoft.com/office/drawing/2014/main" id="{C2674F01-0026-AA49-86ED-73273366E37B}"/>
              </a:ext>
            </a:extLst>
          </p:cNvPr>
          <p:cNvSpPr>
            <a:spLocks noGrp="1"/>
          </p:cNvSpPr>
          <p:nvPr>
            <p:ph type="body" sz="quarter" idx="37" hasCustomPrompt="1"/>
          </p:nvPr>
        </p:nvSpPr>
        <p:spPr>
          <a:xfrm>
            <a:off x="4711080" y="3246612"/>
            <a:ext cx="274293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
        <p:nvSpPr>
          <p:cNvPr id="38" name="Text Placeholder 2">
            <a:extLst>
              <a:ext uri="{FF2B5EF4-FFF2-40B4-BE49-F238E27FC236}">
                <a16:creationId xmlns:a16="http://schemas.microsoft.com/office/drawing/2014/main" id="{FC4893B3-8D3E-8644-AE0F-C0BCA8CE6E20}"/>
              </a:ext>
            </a:extLst>
          </p:cNvPr>
          <p:cNvSpPr>
            <a:spLocks noGrp="1"/>
          </p:cNvSpPr>
          <p:nvPr>
            <p:ph type="body" sz="quarter" idx="38" hasCustomPrompt="1"/>
          </p:nvPr>
        </p:nvSpPr>
        <p:spPr>
          <a:xfrm>
            <a:off x="8525040" y="3920651"/>
            <a:ext cx="2742931" cy="1443885"/>
          </a:xfrm>
        </p:spPr>
        <p:txBody>
          <a:bodyPr lIns="0">
            <a:normAutofit/>
          </a:bodyPr>
          <a:lstStyle>
            <a:lvl1pPr marL="0" indent="0">
              <a:buFontTx/>
              <a:buNone/>
              <a:defRPr sz="12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9" name="Text Placeholder 2">
            <a:extLst>
              <a:ext uri="{FF2B5EF4-FFF2-40B4-BE49-F238E27FC236}">
                <a16:creationId xmlns:a16="http://schemas.microsoft.com/office/drawing/2014/main" id="{A3826E4A-8085-7E42-8CD1-66FAE6A8A205}"/>
              </a:ext>
            </a:extLst>
          </p:cNvPr>
          <p:cNvSpPr>
            <a:spLocks noGrp="1"/>
          </p:cNvSpPr>
          <p:nvPr>
            <p:ph type="body" sz="quarter" idx="39" hasCustomPrompt="1"/>
          </p:nvPr>
        </p:nvSpPr>
        <p:spPr>
          <a:xfrm>
            <a:off x="8525040" y="3246612"/>
            <a:ext cx="274293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
        <p:nvSpPr>
          <p:cNvPr id="16" name="Slide Number Placeholder 2">
            <a:extLst>
              <a:ext uri="{FF2B5EF4-FFF2-40B4-BE49-F238E27FC236}">
                <a16:creationId xmlns:a16="http://schemas.microsoft.com/office/drawing/2014/main" id="{A7E68BA8-9486-3A45-911E-59340889CA7B}"/>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230285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with Subtitle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a:p>
        </p:txBody>
      </p:sp>
      <p:sp>
        <p:nvSpPr>
          <p:cNvPr id="34" name="Picture Placeholder 31">
            <a:extLst>
              <a:ext uri="{FF2B5EF4-FFF2-40B4-BE49-F238E27FC236}">
                <a16:creationId xmlns:a16="http://schemas.microsoft.com/office/drawing/2014/main" id="{FAF2A23B-AF0C-A64A-AB99-930AF80C795C}"/>
              </a:ext>
            </a:extLst>
          </p:cNvPr>
          <p:cNvSpPr>
            <a:spLocks noGrp="1"/>
          </p:cNvSpPr>
          <p:nvPr>
            <p:ph type="pic" sz="quarter" idx="27" hasCustomPrompt="1"/>
          </p:nvPr>
        </p:nvSpPr>
        <p:spPr>
          <a:xfrm>
            <a:off x="4723668" y="2433912"/>
            <a:ext cx="546443" cy="546497"/>
          </a:xfrm>
        </p:spPr>
        <p:txBody>
          <a:bodyPr>
            <a:normAutofit/>
          </a:bodyPr>
          <a:lstStyle>
            <a:lvl1pPr marL="0" indent="0" algn="ctr">
              <a:buNone/>
              <a:defRPr sz="1200">
                <a:solidFill>
                  <a:schemeClr val="accent3"/>
                </a:solidFill>
              </a:defRPr>
            </a:lvl1pPr>
          </a:lstStyle>
          <a:p>
            <a:r>
              <a:rPr lang="en-US"/>
              <a:t>icon</a:t>
            </a:r>
          </a:p>
        </p:txBody>
      </p:sp>
      <p:sp>
        <p:nvSpPr>
          <p:cNvPr id="35" name="Picture Placeholder 31">
            <a:extLst>
              <a:ext uri="{FF2B5EF4-FFF2-40B4-BE49-F238E27FC236}">
                <a16:creationId xmlns:a16="http://schemas.microsoft.com/office/drawing/2014/main" id="{7F3C18A3-F71E-4D4B-A1ED-3DEBA9639E0F}"/>
              </a:ext>
            </a:extLst>
          </p:cNvPr>
          <p:cNvSpPr>
            <a:spLocks noGrp="1"/>
          </p:cNvSpPr>
          <p:nvPr>
            <p:ph type="pic" sz="quarter" idx="28" hasCustomPrompt="1"/>
          </p:nvPr>
        </p:nvSpPr>
        <p:spPr>
          <a:xfrm>
            <a:off x="908579" y="2433912"/>
            <a:ext cx="546443" cy="546497"/>
          </a:xfrm>
        </p:spPr>
        <p:txBody>
          <a:bodyPr>
            <a:normAutofit/>
          </a:bodyPr>
          <a:lstStyle>
            <a:lvl1pPr marL="0" indent="0" algn="ctr">
              <a:buNone/>
              <a:defRPr sz="1200">
                <a:solidFill>
                  <a:schemeClr val="accent3"/>
                </a:solidFill>
              </a:defRPr>
            </a:lvl1pPr>
          </a:lstStyle>
          <a:p>
            <a:r>
              <a:rPr lang="en-US"/>
              <a:t>icon</a:t>
            </a:r>
          </a:p>
        </p:txBody>
      </p:sp>
      <p:sp>
        <p:nvSpPr>
          <p:cNvPr id="36" name="Picture Placeholder 31">
            <a:extLst>
              <a:ext uri="{FF2B5EF4-FFF2-40B4-BE49-F238E27FC236}">
                <a16:creationId xmlns:a16="http://schemas.microsoft.com/office/drawing/2014/main" id="{B5BA7133-130D-6B49-B85A-99BD6C472AA3}"/>
              </a:ext>
            </a:extLst>
          </p:cNvPr>
          <p:cNvSpPr>
            <a:spLocks noGrp="1"/>
          </p:cNvSpPr>
          <p:nvPr>
            <p:ph type="pic" sz="quarter" idx="29" hasCustomPrompt="1"/>
          </p:nvPr>
        </p:nvSpPr>
        <p:spPr>
          <a:xfrm>
            <a:off x="8538757" y="2433912"/>
            <a:ext cx="546443" cy="546497"/>
          </a:xfrm>
        </p:spPr>
        <p:txBody>
          <a:bodyPr>
            <a:normAutofit/>
          </a:bodyPr>
          <a:lstStyle>
            <a:lvl1pPr marL="0" indent="0" algn="ctr">
              <a:buNone/>
              <a:defRPr sz="1200">
                <a:solidFill>
                  <a:schemeClr val="accent3"/>
                </a:solidFill>
              </a:defRPr>
            </a:lvl1pPr>
          </a:lstStyle>
          <a:p>
            <a:r>
              <a:rPr lang="en-US"/>
              <a:t>icon</a:t>
            </a:r>
          </a:p>
        </p:txBody>
      </p:sp>
      <p:cxnSp>
        <p:nvCxnSpPr>
          <p:cNvPr id="24" name="Straight Connector 23">
            <a:extLst>
              <a:ext uri="{FF2B5EF4-FFF2-40B4-BE49-F238E27FC236}">
                <a16:creationId xmlns:a16="http://schemas.microsoft.com/office/drawing/2014/main" id="{D5742076-30CF-D54A-A712-7525A570EC95}"/>
              </a:ext>
            </a:extLst>
          </p:cNvPr>
          <p:cNvCxnSpPr>
            <a:cxnSpLocks/>
          </p:cNvCxnSpPr>
          <p:nvPr userDrawn="1"/>
        </p:nvCxnSpPr>
        <p:spPr>
          <a:xfrm>
            <a:off x="897120" y="175259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5" name="Title Placeholder 17">
            <a:extLst>
              <a:ext uri="{FF2B5EF4-FFF2-40B4-BE49-F238E27FC236}">
                <a16:creationId xmlns:a16="http://schemas.microsoft.com/office/drawing/2014/main" id="{FF6A2955-3728-F346-BC72-A52E0796B737}"/>
              </a:ext>
            </a:extLst>
          </p:cNvPr>
          <p:cNvSpPr>
            <a:spLocks noGrp="1"/>
          </p:cNvSpPr>
          <p:nvPr>
            <p:ph type="title"/>
          </p:nvPr>
        </p:nvSpPr>
        <p:spPr>
          <a:xfrm>
            <a:off x="912570" y="349504"/>
            <a:ext cx="8997550" cy="798177"/>
          </a:xfrm>
          <a:prstGeom prst="rect">
            <a:avLst/>
          </a:prstGeom>
        </p:spPr>
        <p:txBody>
          <a:bodyPr vert="horz" lIns="0" tIns="45720" rIns="91440" bIns="45720" rtlCol="0" anchor="b" anchorCtr="0">
            <a:noAutofit/>
          </a:bodyPr>
          <a:lstStyle/>
          <a:p>
            <a:r>
              <a:rPr lang="en-US"/>
              <a:t>Click to edit Master title style</a:t>
            </a:r>
          </a:p>
        </p:txBody>
      </p:sp>
      <p:sp>
        <p:nvSpPr>
          <p:cNvPr id="29" name="Text Placeholder 2">
            <a:extLst>
              <a:ext uri="{FF2B5EF4-FFF2-40B4-BE49-F238E27FC236}">
                <a16:creationId xmlns:a16="http://schemas.microsoft.com/office/drawing/2014/main" id="{5C57C253-A490-A949-A804-53051B8B6E11}"/>
              </a:ext>
            </a:extLst>
          </p:cNvPr>
          <p:cNvSpPr>
            <a:spLocks noGrp="1"/>
          </p:cNvSpPr>
          <p:nvPr>
            <p:ph type="body" sz="quarter" idx="30" hasCustomPrompt="1"/>
          </p:nvPr>
        </p:nvSpPr>
        <p:spPr>
          <a:xfrm>
            <a:off x="897120" y="1182684"/>
            <a:ext cx="10109050" cy="350091"/>
          </a:xfrm>
        </p:spPr>
        <p:txBody>
          <a:bodyPr lIns="0">
            <a:noAutofit/>
          </a:bodyPr>
          <a:lstStyle>
            <a:lvl1pPr marL="0" indent="0">
              <a:buFontTx/>
              <a:buNone/>
              <a:defRPr sz="1800" b="0" i="1">
                <a:solidFill>
                  <a:schemeClr val="tx1"/>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pic>
        <p:nvPicPr>
          <p:cNvPr id="15" name="Graphic 14">
            <a:extLst>
              <a:ext uri="{FF2B5EF4-FFF2-40B4-BE49-F238E27FC236}">
                <a16:creationId xmlns:a16="http://schemas.microsoft.com/office/drawing/2014/main" id="{90E157DF-5512-5F44-8803-64EA107D45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30" name="Text Placeholder 2">
            <a:extLst>
              <a:ext uri="{FF2B5EF4-FFF2-40B4-BE49-F238E27FC236}">
                <a16:creationId xmlns:a16="http://schemas.microsoft.com/office/drawing/2014/main" id="{9DA1E1B5-A2FA-1E47-A84A-7B921641FE30}"/>
              </a:ext>
            </a:extLst>
          </p:cNvPr>
          <p:cNvSpPr>
            <a:spLocks noGrp="1"/>
          </p:cNvSpPr>
          <p:nvPr>
            <p:ph type="body" sz="quarter" idx="20" hasCustomPrompt="1"/>
          </p:nvPr>
        </p:nvSpPr>
        <p:spPr>
          <a:xfrm>
            <a:off x="897120" y="3921067"/>
            <a:ext cx="2742931" cy="1443885"/>
          </a:xfrm>
        </p:spPr>
        <p:txBody>
          <a:bodyPr lIns="0">
            <a:normAutofit/>
          </a:bodyPr>
          <a:lstStyle>
            <a:lvl1pPr marL="0" indent="0">
              <a:buFontTx/>
              <a:buNone/>
              <a:defRPr sz="12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1" name="Text Placeholder 2">
            <a:extLst>
              <a:ext uri="{FF2B5EF4-FFF2-40B4-BE49-F238E27FC236}">
                <a16:creationId xmlns:a16="http://schemas.microsoft.com/office/drawing/2014/main" id="{4360D8B5-69C3-944C-BE40-F9688610EBC5}"/>
              </a:ext>
            </a:extLst>
          </p:cNvPr>
          <p:cNvSpPr>
            <a:spLocks noGrp="1"/>
          </p:cNvSpPr>
          <p:nvPr>
            <p:ph type="body" sz="quarter" idx="31" hasCustomPrompt="1"/>
          </p:nvPr>
        </p:nvSpPr>
        <p:spPr>
          <a:xfrm>
            <a:off x="897120" y="3247028"/>
            <a:ext cx="274293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
        <p:nvSpPr>
          <p:cNvPr id="32" name="Text Placeholder 2">
            <a:extLst>
              <a:ext uri="{FF2B5EF4-FFF2-40B4-BE49-F238E27FC236}">
                <a16:creationId xmlns:a16="http://schemas.microsoft.com/office/drawing/2014/main" id="{9FCCB7AA-2239-B042-A1E7-35F098B7F1F0}"/>
              </a:ext>
            </a:extLst>
          </p:cNvPr>
          <p:cNvSpPr>
            <a:spLocks noGrp="1"/>
          </p:cNvSpPr>
          <p:nvPr>
            <p:ph type="body" sz="quarter" idx="36" hasCustomPrompt="1"/>
          </p:nvPr>
        </p:nvSpPr>
        <p:spPr>
          <a:xfrm>
            <a:off x="4711080" y="3920651"/>
            <a:ext cx="2742931" cy="1443885"/>
          </a:xfrm>
        </p:spPr>
        <p:txBody>
          <a:bodyPr lIns="0">
            <a:normAutofit/>
          </a:bodyPr>
          <a:lstStyle>
            <a:lvl1pPr marL="0" indent="0">
              <a:buFontTx/>
              <a:buNone/>
              <a:defRPr sz="12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3" name="Text Placeholder 2">
            <a:extLst>
              <a:ext uri="{FF2B5EF4-FFF2-40B4-BE49-F238E27FC236}">
                <a16:creationId xmlns:a16="http://schemas.microsoft.com/office/drawing/2014/main" id="{BDAF0A65-F0B6-0D40-B8FD-B6C595CA78E1}"/>
              </a:ext>
            </a:extLst>
          </p:cNvPr>
          <p:cNvSpPr>
            <a:spLocks noGrp="1"/>
          </p:cNvSpPr>
          <p:nvPr>
            <p:ph type="body" sz="quarter" idx="37" hasCustomPrompt="1"/>
          </p:nvPr>
        </p:nvSpPr>
        <p:spPr>
          <a:xfrm>
            <a:off x="4711080" y="3246612"/>
            <a:ext cx="274293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
        <p:nvSpPr>
          <p:cNvPr id="37" name="Text Placeholder 2">
            <a:extLst>
              <a:ext uri="{FF2B5EF4-FFF2-40B4-BE49-F238E27FC236}">
                <a16:creationId xmlns:a16="http://schemas.microsoft.com/office/drawing/2014/main" id="{6A050A0B-00AD-BD4F-9A7D-95B364C76487}"/>
              </a:ext>
            </a:extLst>
          </p:cNvPr>
          <p:cNvSpPr>
            <a:spLocks noGrp="1"/>
          </p:cNvSpPr>
          <p:nvPr>
            <p:ph type="body" sz="quarter" idx="38" hasCustomPrompt="1"/>
          </p:nvPr>
        </p:nvSpPr>
        <p:spPr>
          <a:xfrm>
            <a:off x="8525040" y="3920651"/>
            <a:ext cx="2742931" cy="1443885"/>
          </a:xfrm>
        </p:spPr>
        <p:txBody>
          <a:bodyPr lIns="0">
            <a:normAutofit/>
          </a:bodyPr>
          <a:lstStyle>
            <a:lvl1pPr marL="0" indent="0">
              <a:buFontTx/>
              <a:buNone/>
              <a:defRPr sz="12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8" name="Text Placeholder 2">
            <a:extLst>
              <a:ext uri="{FF2B5EF4-FFF2-40B4-BE49-F238E27FC236}">
                <a16:creationId xmlns:a16="http://schemas.microsoft.com/office/drawing/2014/main" id="{3444BE53-DD7A-D545-ABC3-2B66F4F9613C}"/>
              </a:ext>
            </a:extLst>
          </p:cNvPr>
          <p:cNvSpPr>
            <a:spLocks noGrp="1"/>
          </p:cNvSpPr>
          <p:nvPr>
            <p:ph type="body" sz="quarter" idx="39" hasCustomPrompt="1"/>
          </p:nvPr>
        </p:nvSpPr>
        <p:spPr>
          <a:xfrm>
            <a:off x="8525040" y="3246612"/>
            <a:ext cx="274293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3017351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s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a:p>
        </p:txBody>
      </p:sp>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6" name="Picture Placeholder 31">
            <a:extLst>
              <a:ext uri="{FF2B5EF4-FFF2-40B4-BE49-F238E27FC236}">
                <a16:creationId xmlns:a16="http://schemas.microsoft.com/office/drawing/2014/main" id="{4D1459FC-7A2D-D446-B68B-518894B598FC}"/>
              </a:ext>
            </a:extLst>
          </p:cNvPr>
          <p:cNvSpPr>
            <a:spLocks noGrp="1"/>
          </p:cNvSpPr>
          <p:nvPr>
            <p:ph type="pic" sz="quarter" idx="27" hasCustomPrompt="1"/>
          </p:nvPr>
        </p:nvSpPr>
        <p:spPr>
          <a:xfrm>
            <a:off x="3728755"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37" name="Picture Placeholder 31">
            <a:extLst>
              <a:ext uri="{FF2B5EF4-FFF2-40B4-BE49-F238E27FC236}">
                <a16:creationId xmlns:a16="http://schemas.microsoft.com/office/drawing/2014/main" id="{BC5B1BDF-387B-5246-8E69-336380B67456}"/>
              </a:ext>
            </a:extLst>
          </p:cNvPr>
          <p:cNvSpPr>
            <a:spLocks noGrp="1"/>
          </p:cNvSpPr>
          <p:nvPr>
            <p:ph type="pic" sz="quarter" idx="28" hasCustomPrompt="1"/>
          </p:nvPr>
        </p:nvSpPr>
        <p:spPr>
          <a:xfrm>
            <a:off x="910089"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38" name="Picture Placeholder 31">
            <a:extLst>
              <a:ext uri="{FF2B5EF4-FFF2-40B4-BE49-F238E27FC236}">
                <a16:creationId xmlns:a16="http://schemas.microsoft.com/office/drawing/2014/main" id="{000391C9-8FED-9249-9C8A-C897138FF87C}"/>
              </a:ext>
            </a:extLst>
          </p:cNvPr>
          <p:cNvSpPr>
            <a:spLocks noGrp="1"/>
          </p:cNvSpPr>
          <p:nvPr>
            <p:ph type="pic" sz="quarter" idx="29" hasCustomPrompt="1"/>
          </p:nvPr>
        </p:nvSpPr>
        <p:spPr>
          <a:xfrm>
            <a:off x="6543196" y="2373262"/>
            <a:ext cx="546443" cy="546497"/>
          </a:xfrm>
        </p:spPr>
        <p:txBody>
          <a:bodyPr>
            <a:normAutofit/>
          </a:bodyPr>
          <a:lstStyle>
            <a:lvl1pPr marL="0" indent="0" algn="ctr">
              <a:buNone/>
              <a:defRPr sz="1200">
                <a:solidFill>
                  <a:schemeClr val="accent3"/>
                </a:solidFill>
              </a:defRPr>
            </a:lvl1pPr>
          </a:lstStyle>
          <a:p>
            <a:r>
              <a:rPr lang="en-US"/>
              <a:t>icon</a:t>
            </a:r>
          </a:p>
        </p:txBody>
      </p:sp>
      <p:sp>
        <p:nvSpPr>
          <p:cNvPr id="39" name="Picture Placeholder 31">
            <a:extLst>
              <a:ext uri="{FF2B5EF4-FFF2-40B4-BE49-F238E27FC236}">
                <a16:creationId xmlns:a16="http://schemas.microsoft.com/office/drawing/2014/main" id="{749B391D-45B1-5F43-B13D-239CB9053EC9}"/>
              </a:ext>
            </a:extLst>
          </p:cNvPr>
          <p:cNvSpPr>
            <a:spLocks noGrp="1"/>
          </p:cNvSpPr>
          <p:nvPr>
            <p:ph type="pic" sz="quarter" idx="30" hasCustomPrompt="1"/>
          </p:nvPr>
        </p:nvSpPr>
        <p:spPr>
          <a:xfrm>
            <a:off x="9357637" y="2373262"/>
            <a:ext cx="546443" cy="546497"/>
          </a:xfrm>
        </p:spPr>
        <p:txBody>
          <a:bodyPr>
            <a:normAutofit/>
          </a:bodyPr>
          <a:lstStyle>
            <a:lvl1pPr marL="0" indent="0" algn="ctr">
              <a:buNone/>
              <a:defRPr sz="1200">
                <a:solidFill>
                  <a:schemeClr val="accent3"/>
                </a:solidFill>
              </a:defRPr>
            </a:lvl1pPr>
          </a:lstStyle>
          <a:p>
            <a:r>
              <a:rPr lang="en-US"/>
              <a:t>icon</a:t>
            </a:r>
          </a:p>
        </p:txBody>
      </p:sp>
      <p:pic>
        <p:nvPicPr>
          <p:cNvPr id="23" name="Graphic 22">
            <a:extLst>
              <a:ext uri="{FF2B5EF4-FFF2-40B4-BE49-F238E27FC236}">
                <a16:creationId xmlns:a16="http://schemas.microsoft.com/office/drawing/2014/main" id="{3F6615B8-4182-3346-8F85-9239984EC9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40" name="Text Placeholder 2">
            <a:extLst>
              <a:ext uri="{FF2B5EF4-FFF2-40B4-BE49-F238E27FC236}">
                <a16:creationId xmlns:a16="http://schemas.microsoft.com/office/drawing/2014/main" id="{316D3445-2E7A-5F4D-B9A0-E3BEBFF95CA0}"/>
              </a:ext>
            </a:extLst>
          </p:cNvPr>
          <p:cNvSpPr>
            <a:spLocks noGrp="1"/>
          </p:cNvSpPr>
          <p:nvPr>
            <p:ph type="body" sz="quarter" idx="31" hasCustomPrompt="1"/>
          </p:nvPr>
        </p:nvSpPr>
        <p:spPr>
          <a:xfrm>
            <a:off x="910089" y="3778175"/>
            <a:ext cx="1920051" cy="1443885"/>
          </a:xfrm>
        </p:spPr>
        <p:txBody>
          <a:bodyPr lIns="0">
            <a:normAutofit/>
          </a:bodyPr>
          <a:lstStyle>
            <a:lvl1pPr marL="0" indent="0">
              <a:buFontTx/>
              <a:buNone/>
              <a:defRPr sz="12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41" name="Text Placeholder 2">
            <a:extLst>
              <a:ext uri="{FF2B5EF4-FFF2-40B4-BE49-F238E27FC236}">
                <a16:creationId xmlns:a16="http://schemas.microsoft.com/office/drawing/2014/main" id="{6EAEE96C-945F-5B44-A64C-E22806948B53}"/>
              </a:ext>
            </a:extLst>
          </p:cNvPr>
          <p:cNvSpPr>
            <a:spLocks noGrp="1"/>
          </p:cNvSpPr>
          <p:nvPr>
            <p:ph type="body" sz="quarter" idx="32" hasCustomPrompt="1"/>
          </p:nvPr>
        </p:nvSpPr>
        <p:spPr>
          <a:xfrm>
            <a:off x="910089" y="3083738"/>
            <a:ext cx="192005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description</a:t>
            </a:r>
          </a:p>
        </p:txBody>
      </p:sp>
      <p:sp>
        <p:nvSpPr>
          <p:cNvPr id="42" name="Text Placeholder 2">
            <a:extLst>
              <a:ext uri="{FF2B5EF4-FFF2-40B4-BE49-F238E27FC236}">
                <a16:creationId xmlns:a16="http://schemas.microsoft.com/office/drawing/2014/main" id="{2BF4CD29-3295-8545-A49F-FACDA562A4A3}"/>
              </a:ext>
            </a:extLst>
          </p:cNvPr>
          <p:cNvSpPr>
            <a:spLocks noGrp="1"/>
          </p:cNvSpPr>
          <p:nvPr>
            <p:ph type="body" sz="quarter" idx="33" hasCustomPrompt="1"/>
          </p:nvPr>
        </p:nvSpPr>
        <p:spPr>
          <a:xfrm>
            <a:off x="3728755" y="3778175"/>
            <a:ext cx="1920051" cy="1443885"/>
          </a:xfrm>
        </p:spPr>
        <p:txBody>
          <a:bodyPr lIns="0">
            <a:normAutofit/>
          </a:bodyPr>
          <a:lstStyle>
            <a:lvl1pPr marL="0" indent="0">
              <a:buFontTx/>
              <a:buNone/>
              <a:defRPr sz="12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43" name="Text Placeholder 2">
            <a:extLst>
              <a:ext uri="{FF2B5EF4-FFF2-40B4-BE49-F238E27FC236}">
                <a16:creationId xmlns:a16="http://schemas.microsoft.com/office/drawing/2014/main" id="{F9230096-0FE6-3049-B437-FAEC61777A51}"/>
              </a:ext>
            </a:extLst>
          </p:cNvPr>
          <p:cNvSpPr>
            <a:spLocks noGrp="1"/>
          </p:cNvSpPr>
          <p:nvPr>
            <p:ph type="body" sz="quarter" idx="34" hasCustomPrompt="1"/>
          </p:nvPr>
        </p:nvSpPr>
        <p:spPr>
          <a:xfrm>
            <a:off x="3728755" y="3083738"/>
            <a:ext cx="192005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description</a:t>
            </a:r>
          </a:p>
        </p:txBody>
      </p:sp>
      <p:sp>
        <p:nvSpPr>
          <p:cNvPr id="44" name="Text Placeholder 2">
            <a:extLst>
              <a:ext uri="{FF2B5EF4-FFF2-40B4-BE49-F238E27FC236}">
                <a16:creationId xmlns:a16="http://schemas.microsoft.com/office/drawing/2014/main" id="{3C6E7E8D-59F6-F143-8861-C811D5880B5A}"/>
              </a:ext>
            </a:extLst>
          </p:cNvPr>
          <p:cNvSpPr>
            <a:spLocks noGrp="1"/>
          </p:cNvSpPr>
          <p:nvPr>
            <p:ph type="body" sz="quarter" idx="35" hasCustomPrompt="1"/>
          </p:nvPr>
        </p:nvSpPr>
        <p:spPr>
          <a:xfrm>
            <a:off x="6543196" y="3778175"/>
            <a:ext cx="1920051" cy="1443885"/>
          </a:xfrm>
        </p:spPr>
        <p:txBody>
          <a:bodyPr lIns="0">
            <a:normAutofit/>
          </a:bodyPr>
          <a:lstStyle>
            <a:lvl1pPr marL="0" indent="0">
              <a:buFontTx/>
              <a:buNone/>
              <a:defRPr sz="12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45" name="Text Placeholder 2">
            <a:extLst>
              <a:ext uri="{FF2B5EF4-FFF2-40B4-BE49-F238E27FC236}">
                <a16:creationId xmlns:a16="http://schemas.microsoft.com/office/drawing/2014/main" id="{CF0A9C4F-AAF2-8A4F-9B1D-5C66134CC363}"/>
              </a:ext>
            </a:extLst>
          </p:cNvPr>
          <p:cNvSpPr>
            <a:spLocks noGrp="1"/>
          </p:cNvSpPr>
          <p:nvPr>
            <p:ph type="body" sz="quarter" idx="36" hasCustomPrompt="1"/>
          </p:nvPr>
        </p:nvSpPr>
        <p:spPr>
          <a:xfrm>
            <a:off x="6543196" y="3083738"/>
            <a:ext cx="192005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description</a:t>
            </a:r>
          </a:p>
        </p:txBody>
      </p:sp>
      <p:sp>
        <p:nvSpPr>
          <p:cNvPr id="46" name="Text Placeholder 2">
            <a:extLst>
              <a:ext uri="{FF2B5EF4-FFF2-40B4-BE49-F238E27FC236}">
                <a16:creationId xmlns:a16="http://schemas.microsoft.com/office/drawing/2014/main" id="{D27D2985-B3CE-E942-A848-85819BBA2E42}"/>
              </a:ext>
            </a:extLst>
          </p:cNvPr>
          <p:cNvSpPr>
            <a:spLocks noGrp="1"/>
          </p:cNvSpPr>
          <p:nvPr>
            <p:ph type="body" sz="quarter" idx="37" hasCustomPrompt="1"/>
          </p:nvPr>
        </p:nvSpPr>
        <p:spPr>
          <a:xfrm>
            <a:off x="9357637" y="3778175"/>
            <a:ext cx="1920051" cy="1443885"/>
          </a:xfrm>
        </p:spPr>
        <p:txBody>
          <a:bodyPr lIns="0">
            <a:normAutofit/>
          </a:bodyPr>
          <a:lstStyle>
            <a:lvl1pPr marL="0" indent="0">
              <a:buFontTx/>
              <a:buNone/>
              <a:defRPr sz="12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47" name="Text Placeholder 2">
            <a:extLst>
              <a:ext uri="{FF2B5EF4-FFF2-40B4-BE49-F238E27FC236}">
                <a16:creationId xmlns:a16="http://schemas.microsoft.com/office/drawing/2014/main" id="{BE5BA6E9-7B2A-E941-A938-E52F3E388239}"/>
              </a:ext>
            </a:extLst>
          </p:cNvPr>
          <p:cNvSpPr>
            <a:spLocks noGrp="1"/>
          </p:cNvSpPr>
          <p:nvPr>
            <p:ph type="body" sz="quarter" idx="38" hasCustomPrompt="1"/>
          </p:nvPr>
        </p:nvSpPr>
        <p:spPr>
          <a:xfrm>
            <a:off x="9357637" y="3083738"/>
            <a:ext cx="1920051"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description</a:t>
            </a:r>
          </a:p>
        </p:txBody>
      </p:sp>
    </p:spTree>
    <p:extLst>
      <p:ext uri="{BB962C8B-B14F-4D97-AF65-F5344CB8AC3E}">
        <p14:creationId xmlns:p14="http://schemas.microsoft.com/office/powerpoint/2010/main" val="352746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s - White">
    <p:spTree>
      <p:nvGrpSpPr>
        <p:cNvPr id="1" name=""/>
        <p:cNvGrpSpPr/>
        <p:nvPr/>
      </p:nvGrpSpPr>
      <p:grpSpPr>
        <a:xfrm>
          <a:off x="0" y="0"/>
          <a:ext cx="0" cy="0"/>
          <a:chOff x="0" y="0"/>
          <a:chExt cx="0" cy="0"/>
        </a:xfrm>
      </p:grpSpPr>
      <p:sp>
        <p:nvSpPr>
          <p:cNvPr id="33" name="Picture Placeholder 31">
            <a:extLst>
              <a:ext uri="{FF2B5EF4-FFF2-40B4-BE49-F238E27FC236}">
                <a16:creationId xmlns:a16="http://schemas.microsoft.com/office/drawing/2014/main" id="{608486F2-265D-3B42-93AB-5DD0CFADBD92}"/>
              </a:ext>
            </a:extLst>
          </p:cNvPr>
          <p:cNvSpPr>
            <a:spLocks noGrp="1"/>
          </p:cNvSpPr>
          <p:nvPr>
            <p:ph type="pic" sz="quarter" idx="27" hasCustomPrompt="1"/>
          </p:nvPr>
        </p:nvSpPr>
        <p:spPr>
          <a:xfrm>
            <a:off x="3728755"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34" name="Picture Placeholder 31">
            <a:extLst>
              <a:ext uri="{FF2B5EF4-FFF2-40B4-BE49-F238E27FC236}">
                <a16:creationId xmlns:a16="http://schemas.microsoft.com/office/drawing/2014/main" id="{6D3C39CC-42EB-6141-B066-5E83D3C6A1BD}"/>
              </a:ext>
            </a:extLst>
          </p:cNvPr>
          <p:cNvSpPr>
            <a:spLocks noGrp="1"/>
          </p:cNvSpPr>
          <p:nvPr>
            <p:ph type="pic" sz="quarter" idx="28" hasCustomPrompt="1"/>
          </p:nvPr>
        </p:nvSpPr>
        <p:spPr>
          <a:xfrm>
            <a:off x="910089"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35" name="Picture Placeholder 31">
            <a:extLst>
              <a:ext uri="{FF2B5EF4-FFF2-40B4-BE49-F238E27FC236}">
                <a16:creationId xmlns:a16="http://schemas.microsoft.com/office/drawing/2014/main" id="{0EBE093C-0AD5-4E4E-BA32-07E8961920D3}"/>
              </a:ext>
            </a:extLst>
          </p:cNvPr>
          <p:cNvSpPr>
            <a:spLocks noGrp="1"/>
          </p:cNvSpPr>
          <p:nvPr>
            <p:ph type="pic" sz="quarter" idx="29" hasCustomPrompt="1"/>
          </p:nvPr>
        </p:nvSpPr>
        <p:spPr>
          <a:xfrm>
            <a:off x="6543196" y="2373262"/>
            <a:ext cx="546443" cy="546497"/>
          </a:xfrm>
        </p:spPr>
        <p:txBody>
          <a:bodyPr>
            <a:normAutofit/>
          </a:bodyPr>
          <a:lstStyle>
            <a:lvl1pPr marL="0" indent="0" algn="ctr">
              <a:buNone/>
              <a:defRPr sz="1200">
                <a:solidFill>
                  <a:schemeClr val="accent3"/>
                </a:solidFill>
              </a:defRPr>
            </a:lvl1pPr>
          </a:lstStyle>
          <a:p>
            <a:r>
              <a:rPr lang="en-US"/>
              <a:t>icon</a:t>
            </a:r>
          </a:p>
        </p:txBody>
      </p:sp>
      <p:sp>
        <p:nvSpPr>
          <p:cNvPr id="36" name="Picture Placeholder 31">
            <a:extLst>
              <a:ext uri="{FF2B5EF4-FFF2-40B4-BE49-F238E27FC236}">
                <a16:creationId xmlns:a16="http://schemas.microsoft.com/office/drawing/2014/main" id="{BEE9D677-E53D-7E43-B938-BE5D9EF21D32}"/>
              </a:ext>
            </a:extLst>
          </p:cNvPr>
          <p:cNvSpPr>
            <a:spLocks noGrp="1"/>
          </p:cNvSpPr>
          <p:nvPr>
            <p:ph type="pic" sz="quarter" idx="30" hasCustomPrompt="1"/>
          </p:nvPr>
        </p:nvSpPr>
        <p:spPr>
          <a:xfrm>
            <a:off x="9357637" y="2373262"/>
            <a:ext cx="546443" cy="546497"/>
          </a:xfrm>
        </p:spPr>
        <p:txBody>
          <a:bodyPr>
            <a:normAutofit/>
          </a:bodyPr>
          <a:lstStyle>
            <a:lvl1pPr marL="0" indent="0" algn="ctr">
              <a:buNone/>
              <a:defRPr sz="1200">
                <a:solidFill>
                  <a:schemeClr val="accent3"/>
                </a:solidFill>
              </a:defRPr>
            </a:lvl1pPr>
          </a:lstStyle>
          <a:p>
            <a:r>
              <a:rPr lang="en-US"/>
              <a:t>icon</a:t>
            </a:r>
          </a:p>
        </p:txBody>
      </p:sp>
      <p:sp>
        <p:nvSpPr>
          <p:cNvPr id="3" name="Slide Number Placeholder 2">
            <a:extLst>
              <a:ext uri="{FF2B5EF4-FFF2-40B4-BE49-F238E27FC236}">
                <a16:creationId xmlns:a16="http://schemas.microsoft.com/office/drawing/2014/main" id="{17FAE0BB-31CD-FF42-B449-3B90615C0901}"/>
              </a:ext>
            </a:extLst>
          </p:cNvPr>
          <p:cNvSpPr>
            <a:spLocks noGrp="1"/>
          </p:cNvSpPr>
          <p:nvPr>
            <p:ph type="sldNum" sz="quarter" idx="32"/>
          </p:nvPr>
        </p:nvSpPr>
        <p:spPr/>
        <p:txBody>
          <a:bodyPr/>
          <a:lstStyle/>
          <a:p>
            <a:fld id="{234755BD-B4AC-9044-BCE4-27904766F8BB}" type="slidenum">
              <a:rPr lang="en-US" smtClean="0"/>
              <a:pPr/>
              <a:t>‹#›</a:t>
            </a:fld>
            <a:endParaRPr lang="en-US"/>
          </a:p>
        </p:txBody>
      </p:sp>
      <p:cxnSp>
        <p:nvCxnSpPr>
          <p:cNvPr id="38" name="Straight Connector 37">
            <a:extLst>
              <a:ext uri="{FF2B5EF4-FFF2-40B4-BE49-F238E27FC236}">
                <a16:creationId xmlns:a16="http://schemas.microsoft.com/office/drawing/2014/main" id="{EA3C4354-DC86-134A-A92D-97EDBD2B6C8E}"/>
              </a:ext>
            </a:extLst>
          </p:cNvPr>
          <p:cNvCxnSpPr>
            <a:cxnSpLocks/>
          </p:cNvCxnSpPr>
          <p:nvPr userDrawn="1"/>
        </p:nvCxnSpPr>
        <p:spPr>
          <a:xfrm>
            <a:off x="897120"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9" name="Title Placeholder 17">
            <a:extLst>
              <a:ext uri="{FF2B5EF4-FFF2-40B4-BE49-F238E27FC236}">
                <a16:creationId xmlns:a16="http://schemas.microsoft.com/office/drawing/2014/main" id="{075E4044-40AF-3845-A0FF-CACFEAC608FF}"/>
              </a:ext>
            </a:extLst>
          </p:cNvPr>
          <p:cNvSpPr>
            <a:spLocks noGrp="1"/>
          </p:cNvSpPr>
          <p:nvPr>
            <p:ph type="title"/>
          </p:nvPr>
        </p:nvSpPr>
        <p:spPr>
          <a:xfrm>
            <a:off x="912569" y="349504"/>
            <a:ext cx="8991511" cy="798177"/>
          </a:xfrm>
          <a:prstGeom prst="rect">
            <a:avLst/>
          </a:prstGeom>
        </p:spPr>
        <p:txBody>
          <a:bodyPr vert="horz" lIns="0" tIns="45720" rIns="91440" bIns="45720" rtlCol="0" anchor="b" anchorCtr="0">
            <a:noAutofit/>
          </a:bodyPr>
          <a:lstStyle/>
          <a:p>
            <a:r>
              <a:rPr lang="en-US"/>
              <a:t>Click to edit Master title style</a:t>
            </a:r>
          </a:p>
        </p:txBody>
      </p:sp>
      <p:pic>
        <p:nvPicPr>
          <p:cNvPr id="17" name="Graphic 16">
            <a:extLst>
              <a:ext uri="{FF2B5EF4-FFF2-40B4-BE49-F238E27FC236}">
                <a16:creationId xmlns:a16="http://schemas.microsoft.com/office/drawing/2014/main" id="{C40E4A0E-3DFA-4F45-B0FA-D0B02E7505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8" name="Text Placeholder 2">
            <a:extLst>
              <a:ext uri="{FF2B5EF4-FFF2-40B4-BE49-F238E27FC236}">
                <a16:creationId xmlns:a16="http://schemas.microsoft.com/office/drawing/2014/main" id="{773A0FFB-6873-0843-9577-785CB055E84F}"/>
              </a:ext>
            </a:extLst>
          </p:cNvPr>
          <p:cNvSpPr>
            <a:spLocks noGrp="1"/>
          </p:cNvSpPr>
          <p:nvPr>
            <p:ph type="body" sz="quarter" idx="31" hasCustomPrompt="1"/>
          </p:nvPr>
        </p:nvSpPr>
        <p:spPr>
          <a:xfrm>
            <a:off x="910089" y="3778175"/>
            <a:ext cx="1920051" cy="1443885"/>
          </a:xfrm>
        </p:spPr>
        <p:txBody>
          <a:bodyPr lIns="0">
            <a:normAutofit/>
          </a:bodyPr>
          <a:lstStyle>
            <a:lvl1pPr marL="0" indent="0">
              <a:buFontTx/>
              <a:buNone/>
              <a:defRPr sz="12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19" name="Text Placeholder 2">
            <a:extLst>
              <a:ext uri="{FF2B5EF4-FFF2-40B4-BE49-F238E27FC236}">
                <a16:creationId xmlns:a16="http://schemas.microsoft.com/office/drawing/2014/main" id="{F995C754-ACCD-9B45-9220-60FF3EEADA68}"/>
              </a:ext>
            </a:extLst>
          </p:cNvPr>
          <p:cNvSpPr>
            <a:spLocks noGrp="1"/>
          </p:cNvSpPr>
          <p:nvPr>
            <p:ph type="body" sz="quarter" idx="33" hasCustomPrompt="1"/>
          </p:nvPr>
        </p:nvSpPr>
        <p:spPr>
          <a:xfrm>
            <a:off x="910089" y="3083738"/>
            <a:ext cx="192005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description</a:t>
            </a:r>
          </a:p>
        </p:txBody>
      </p:sp>
      <p:sp>
        <p:nvSpPr>
          <p:cNvPr id="20" name="Text Placeholder 2">
            <a:extLst>
              <a:ext uri="{FF2B5EF4-FFF2-40B4-BE49-F238E27FC236}">
                <a16:creationId xmlns:a16="http://schemas.microsoft.com/office/drawing/2014/main" id="{00556682-1081-4141-BC19-12FF1F241C7E}"/>
              </a:ext>
            </a:extLst>
          </p:cNvPr>
          <p:cNvSpPr>
            <a:spLocks noGrp="1"/>
          </p:cNvSpPr>
          <p:nvPr>
            <p:ph type="body" sz="quarter" idx="34" hasCustomPrompt="1"/>
          </p:nvPr>
        </p:nvSpPr>
        <p:spPr>
          <a:xfrm>
            <a:off x="3728755" y="3778175"/>
            <a:ext cx="1920051" cy="1443885"/>
          </a:xfrm>
        </p:spPr>
        <p:txBody>
          <a:bodyPr lIns="0">
            <a:normAutofit/>
          </a:bodyPr>
          <a:lstStyle>
            <a:lvl1pPr marL="0" indent="0">
              <a:buFontTx/>
              <a:buNone/>
              <a:defRPr sz="12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1" name="Text Placeholder 2">
            <a:extLst>
              <a:ext uri="{FF2B5EF4-FFF2-40B4-BE49-F238E27FC236}">
                <a16:creationId xmlns:a16="http://schemas.microsoft.com/office/drawing/2014/main" id="{7F6B70E0-7662-8C44-AB18-32DBD53DC545}"/>
              </a:ext>
            </a:extLst>
          </p:cNvPr>
          <p:cNvSpPr>
            <a:spLocks noGrp="1"/>
          </p:cNvSpPr>
          <p:nvPr>
            <p:ph type="body" sz="quarter" idx="35" hasCustomPrompt="1"/>
          </p:nvPr>
        </p:nvSpPr>
        <p:spPr>
          <a:xfrm>
            <a:off x="3728755" y="3083738"/>
            <a:ext cx="192005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description</a:t>
            </a:r>
          </a:p>
        </p:txBody>
      </p:sp>
      <p:sp>
        <p:nvSpPr>
          <p:cNvPr id="22" name="Text Placeholder 2">
            <a:extLst>
              <a:ext uri="{FF2B5EF4-FFF2-40B4-BE49-F238E27FC236}">
                <a16:creationId xmlns:a16="http://schemas.microsoft.com/office/drawing/2014/main" id="{A7523E12-AA2D-F542-A497-542FE67915B4}"/>
              </a:ext>
            </a:extLst>
          </p:cNvPr>
          <p:cNvSpPr>
            <a:spLocks noGrp="1"/>
          </p:cNvSpPr>
          <p:nvPr>
            <p:ph type="body" sz="quarter" idx="36" hasCustomPrompt="1"/>
          </p:nvPr>
        </p:nvSpPr>
        <p:spPr>
          <a:xfrm>
            <a:off x="6543196" y="3778175"/>
            <a:ext cx="1920051" cy="1443885"/>
          </a:xfrm>
        </p:spPr>
        <p:txBody>
          <a:bodyPr lIns="0">
            <a:normAutofit/>
          </a:bodyPr>
          <a:lstStyle>
            <a:lvl1pPr marL="0" indent="0">
              <a:buFontTx/>
              <a:buNone/>
              <a:defRPr sz="12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3" name="Text Placeholder 2">
            <a:extLst>
              <a:ext uri="{FF2B5EF4-FFF2-40B4-BE49-F238E27FC236}">
                <a16:creationId xmlns:a16="http://schemas.microsoft.com/office/drawing/2014/main" id="{D6A0CB81-DB7E-1544-AB78-BB245F0EF981}"/>
              </a:ext>
            </a:extLst>
          </p:cNvPr>
          <p:cNvSpPr>
            <a:spLocks noGrp="1"/>
          </p:cNvSpPr>
          <p:nvPr>
            <p:ph type="body" sz="quarter" idx="37" hasCustomPrompt="1"/>
          </p:nvPr>
        </p:nvSpPr>
        <p:spPr>
          <a:xfrm>
            <a:off x="6543196" y="3083738"/>
            <a:ext cx="192005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description</a:t>
            </a:r>
          </a:p>
        </p:txBody>
      </p:sp>
      <p:sp>
        <p:nvSpPr>
          <p:cNvPr id="26" name="Text Placeholder 2">
            <a:extLst>
              <a:ext uri="{FF2B5EF4-FFF2-40B4-BE49-F238E27FC236}">
                <a16:creationId xmlns:a16="http://schemas.microsoft.com/office/drawing/2014/main" id="{E4CB4C83-4FA7-3240-80D1-3F8A4B4A1A5B}"/>
              </a:ext>
            </a:extLst>
          </p:cNvPr>
          <p:cNvSpPr>
            <a:spLocks noGrp="1"/>
          </p:cNvSpPr>
          <p:nvPr>
            <p:ph type="body" sz="quarter" idx="38" hasCustomPrompt="1"/>
          </p:nvPr>
        </p:nvSpPr>
        <p:spPr>
          <a:xfrm>
            <a:off x="9357637" y="3778175"/>
            <a:ext cx="1920051" cy="1443885"/>
          </a:xfrm>
        </p:spPr>
        <p:txBody>
          <a:bodyPr lIns="0">
            <a:normAutofit/>
          </a:bodyPr>
          <a:lstStyle>
            <a:lvl1pPr marL="0" indent="0">
              <a:buFontTx/>
              <a:buNone/>
              <a:defRPr sz="12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9" name="Text Placeholder 2">
            <a:extLst>
              <a:ext uri="{FF2B5EF4-FFF2-40B4-BE49-F238E27FC236}">
                <a16:creationId xmlns:a16="http://schemas.microsoft.com/office/drawing/2014/main" id="{9CFA8544-0935-4E45-A188-781FA8ED7B49}"/>
              </a:ext>
            </a:extLst>
          </p:cNvPr>
          <p:cNvSpPr>
            <a:spLocks noGrp="1"/>
          </p:cNvSpPr>
          <p:nvPr>
            <p:ph type="body" sz="quarter" idx="39" hasCustomPrompt="1"/>
          </p:nvPr>
        </p:nvSpPr>
        <p:spPr>
          <a:xfrm>
            <a:off x="9357637" y="3083738"/>
            <a:ext cx="1920051"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description</a:t>
            </a:r>
          </a:p>
        </p:txBody>
      </p:sp>
    </p:spTree>
    <p:extLst>
      <p:ext uri="{BB962C8B-B14F-4D97-AF65-F5344CB8AC3E}">
        <p14:creationId xmlns:p14="http://schemas.microsoft.com/office/powerpoint/2010/main" val="42231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 and Photo Split - Whit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2854D6-B623-9F4B-8173-55532FEF9376}"/>
              </a:ext>
            </a:extLst>
          </p:cNvPr>
          <p:cNvSpPr>
            <a:spLocks noGrp="1" noChangeAspect="1"/>
          </p:cNvSpPr>
          <p:nvPr>
            <p:ph type="pic" idx="1"/>
          </p:nvPr>
        </p:nvSpPr>
        <p:spPr>
          <a:xfrm>
            <a:off x="6096595" y="0"/>
            <a:ext cx="6101503" cy="6858000"/>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50000"/>
              </a:lnSpc>
              <a:buFontTx/>
              <a:buNone/>
              <a:defRPr sz="1200" b="0" i="0">
                <a:solidFill>
                  <a:schemeClr val="tx1">
                    <a:alpha val="90000"/>
                  </a:schemeClr>
                </a:solidFill>
              </a:defRPr>
            </a:lvl1pPr>
            <a:lvl2pPr>
              <a:defRPr sz="1436"/>
            </a:lvl2pPr>
            <a:lvl3pPr>
              <a:defRPr sz="1436"/>
            </a:lvl3pPr>
            <a:lvl4pPr>
              <a:defRPr sz="1436"/>
            </a:lvl4pPr>
            <a:lvl5pPr>
              <a:defRPr sz="1436"/>
            </a:lvl5pPr>
          </a:lstStyle>
          <a:p>
            <a:pPr lvl="0"/>
            <a:r>
              <a:rPr lang="en-US" err="1"/>
              <a:t>Donec</a:t>
            </a:r>
            <a:r>
              <a:rPr lang="en-US"/>
              <a:t>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Maecenas </a:t>
            </a:r>
            <a:r>
              <a:rPr lang="en-US" err="1"/>
              <a:t>faucibus</a:t>
            </a:r>
            <a:r>
              <a:rPr lang="en-US"/>
              <a:t> </a:t>
            </a:r>
            <a:r>
              <a:rPr lang="en-US" err="1"/>
              <a:t>mollis</a:t>
            </a:r>
            <a:r>
              <a:rPr lang="en-US"/>
              <a:t> </a:t>
            </a:r>
            <a:r>
              <a:rPr lang="en-US" err="1"/>
              <a:t>interdum</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2" name="Slide Number Placeholder 2">
            <a:extLst>
              <a:ext uri="{FF2B5EF4-FFF2-40B4-BE49-F238E27FC236}">
                <a16:creationId xmlns:a16="http://schemas.microsoft.com/office/drawing/2014/main" id="{EEF4FC2F-DAA0-F341-92D7-AB4FF591EFA0}"/>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2904969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Photo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28C5A-08E7-BC42-BC24-7B607EC484CD}"/>
              </a:ext>
            </a:extLst>
          </p:cNvPr>
          <p:cNvSpPr>
            <a:spLocks noGrp="1"/>
          </p:cNvSpPr>
          <p:nvPr>
            <p:ph type="sldNum" sz="quarter" idx="10"/>
          </p:nvPr>
        </p:nvSpPr>
        <p:spPr/>
        <p:txBody>
          <a:bodyPr/>
          <a:lstStyle/>
          <a:p>
            <a:fld id="{234755BD-B4AC-9044-BCE4-27904766F8BB}" type="slidenum">
              <a:rPr lang="en-US" smtClean="0"/>
              <a:pPr/>
              <a:t>‹#›</a:t>
            </a:fld>
            <a:endParaRPr lang="en-US"/>
          </a:p>
        </p:txBody>
      </p:sp>
      <p:sp>
        <p:nvSpPr>
          <p:cNvPr id="5" name="Picture Placeholder 2">
            <a:extLst>
              <a:ext uri="{FF2B5EF4-FFF2-40B4-BE49-F238E27FC236}">
                <a16:creationId xmlns:a16="http://schemas.microsoft.com/office/drawing/2014/main" id="{0BDE5F3D-CEC7-574F-8B1A-72CDC410BE62}"/>
              </a:ext>
            </a:extLst>
          </p:cNvPr>
          <p:cNvSpPr>
            <a:spLocks noGrp="1" noChangeAspect="1"/>
          </p:cNvSpPr>
          <p:nvPr>
            <p:ph type="pic" idx="1"/>
          </p:nvPr>
        </p:nvSpPr>
        <p:spPr>
          <a:xfrm>
            <a:off x="1" y="0"/>
            <a:ext cx="3458849" cy="6858000"/>
          </a:xfrm>
          <a:solidFill>
            <a:schemeClr val="bg1">
              <a:lumMod val="75000"/>
            </a:schemeClr>
          </a:solidFill>
        </p:spPr>
        <p:txBody>
          <a:bodyPr anchor="t"/>
          <a:lstStyle>
            <a:lvl1pPr marL="0" indent="0" algn="l">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
        <p:nvSpPr>
          <p:cNvPr id="7" name="Text Placeholder 2">
            <a:extLst>
              <a:ext uri="{FF2B5EF4-FFF2-40B4-BE49-F238E27FC236}">
                <a16:creationId xmlns:a16="http://schemas.microsoft.com/office/drawing/2014/main" id="{D8C6D2D4-8D7D-244C-AF2D-34CB46657419}"/>
              </a:ext>
            </a:extLst>
          </p:cNvPr>
          <p:cNvSpPr>
            <a:spLocks noGrp="1"/>
          </p:cNvSpPr>
          <p:nvPr>
            <p:ph type="body" sz="quarter" idx="21" hasCustomPrompt="1"/>
          </p:nvPr>
        </p:nvSpPr>
        <p:spPr>
          <a:xfrm>
            <a:off x="3939605" y="2037562"/>
            <a:ext cx="7337344" cy="365126"/>
          </a:xfrm>
        </p:spPr>
        <p:txBody>
          <a:bodyPr lIns="0">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cxnSp>
        <p:nvCxnSpPr>
          <p:cNvPr id="8" name="Straight Connector 7">
            <a:extLst>
              <a:ext uri="{FF2B5EF4-FFF2-40B4-BE49-F238E27FC236}">
                <a16:creationId xmlns:a16="http://schemas.microsoft.com/office/drawing/2014/main" id="{CDA05FE6-20DB-9040-BA17-770A53015C9F}"/>
              </a:ext>
            </a:extLst>
          </p:cNvPr>
          <p:cNvCxnSpPr>
            <a:cxnSpLocks/>
          </p:cNvCxnSpPr>
          <p:nvPr userDrawn="1"/>
        </p:nvCxnSpPr>
        <p:spPr>
          <a:xfrm>
            <a:off x="3939605" y="2702071"/>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5" name="Title 4">
            <a:extLst>
              <a:ext uri="{FF2B5EF4-FFF2-40B4-BE49-F238E27FC236}">
                <a16:creationId xmlns:a16="http://schemas.microsoft.com/office/drawing/2014/main" id="{7931B1DB-C293-A840-B75B-BE17B0817D5B}"/>
              </a:ext>
            </a:extLst>
          </p:cNvPr>
          <p:cNvSpPr>
            <a:spLocks noGrp="1"/>
          </p:cNvSpPr>
          <p:nvPr>
            <p:ph type="title" hasCustomPrompt="1"/>
          </p:nvPr>
        </p:nvSpPr>
        <p:spPr>
          <a:xfrm>
            <a:off x="3939605" y="737889"/>
            <a:ext cx="7337344" cy="1107491"/>
          </a:xfrm>
        </p:spPr>
        <p:txBody>
          <a:bodyPr>
            <a:noAutofit/>
          </a:bodyPr>
          <a:lstStyle>
            <a:lvl1pPr>
              <a:defRPr sz="4000"/>
            </a:lvl1pPr>
          </a:lstStyle>
          <a:p>
            <a:r>
              <a:rPr lang="en-US"/>
              <a:t>title</a:t>
            </a:r>
          </a:p>
        </p:txBody>
      </p:sp>
      <p:pic>
        <p:nvPicPr>
          <p:cNvPr id="11" name="Graphic 10">
            <a:extLst>
              <a:ext uri="{FF2B5EF4-FFF2-40B4-BE49-F238E27FC236}">
                <a16:creationId xmlns:a16="http://schemas.microsoft.com/office/drawing/2014/main" id="{1D6A5F09-9BAA-1748-B50D-4FF3355FB2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2" name="Text Placeholder 2">
            <a:extLst>
              <a:ext uri="{FF2B5EF4-FFF2-40B4-BE49-F238E27FC236}">
                <a16:creationId xmlns:a16="http://schemas.microsoft.com/office/drawing/2014/main" id="{478EBD1C-4A03-344E-918F-975F55317B28}"/>
              </a:ext>
            </a:extLst>
          </p:cNvPr>
          <p:cNvSpPr>
            <a:spLocks noGrp="1"/>
          </p:cNvSpPr>
          <p:nvPr>
            <p:ph type="body" sz="quarter" idx="24" hasCustomPrompt="1"/>
          </p:nvPr>
        </p:nvSpPr>
        <p:spPr>
          <a:xfrm>
            <a:off x="3961076" y="3710754"/>
            <a:ext cx="3407194" cy="2183154"/>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a:t>
            </a:r>
          </a:p>
          <a:p>
            <a:pPr lvl="0"/>
            <a:endParaRPr lang="en-US"/>
          </a:p>
        </p:txBody>
      </p:sp>
      <p:sp>
        <p:nvSpPr>
          <p:cNvPr id="13" name="Text Placeholder 2">
            <a:extLst>
              <a:ext uri="{FF2B5EF4-FFF2-40B4-BE49-F238E27FC236}">
                <a16:creationId xmlns:a16="http://schemas.microsoft.com/office/drawing/2014/main" id="{F355F047-E3CB-C642-868A-FFACFF64801A}"/>
              </a:ext>
            </a:extLst>
          </p:cNvPr>
          <p:cNvSpPr>
            <a:spLocks noGrp="1"/>
          </p:cNvSpPr>
          <p:nvPr>
            <p:ph type="body" sz="quarter" idx="25" hasCustomPrompt="1"/>
          </p:nvPr>
        </p:nvSpPr>
        <p:spPr>
          <a:xfrm>
            <a:off x="3961076" y="3077953"/>
            <a:ext cx="2646447"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C06D661-DE1A-2944-B5ED-77C44A10A3AD}"/>
              </a:ext>
            </a:extLst>
          </p:cNvPr>
          <p:cNvSpPr>
            <a:spLocks noGrp="1"/>
          </p:cNvSpPr>
          <p:nvPr>
            <p:ph type="body" sz="quarter" idx="26" hasCustomPrompt="1"/>
          </p:nvPr>
        </p:nvSpPr>
        <p:spPr>
          <a:xfrm>
            <a:off x="7870496" y="3710754"/>
            <a:ext cx="3407194" cy="2183154"/>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a:t>
            </a:r>
          </a:p>
        </p:txBody>
      </p:sp>
      <p:sp>
        <p:nvSpPr>
          <p:cNvPr id="18" name="Text Placeholder 2">
            <a:extLst>
              <a:ext uri="{FF2B5EF4-FFF2-40B4-BE49-F238E27FC236}">
                <a16:creationId xmlns:a16="http://schemas.microsoft.com/office/drawing/2014/main" id="{F102AB95-B9E0-5F4B-A8F4-DA33CF59B511}"/>
              </a:ext>
            </a:extLst>
          </p:cNvPr>
          <p:cNvSpPr>
            <a:spLocks noGrp="1"/>
          </p:cNvSpPr>
          <p:nvPr>
            <p:ph type="body" sz="quarter" idx="27" hasCustomPrompt="1"/>
          </p:nvPr>
        </p:nvSpPr>
        <p:spPr>
          <a:xfrm>
            <a:off x="7870496" y="3077953"/>
            <a:ext cx="2646447"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2845655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Chart Area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A68FCD-9F1F-784F-9A7E-6E9161A1EF6C}"/>
              </a:ext>
            </a:extLst>
          </p:cNvPr>
          <p:cNvSpPr>
            <a:spLocks noGrp="1"/>
          </p:cNvSpPr>
          <p:nvPr>
            <p:ph type="sldNum" sz="quarter" idx="10"/>
          </p:nvPr>
        </p:nvSpPr>
        <p:spPr/>
        <p:txBody>
          <a:bodyPr/>
          <a:lstStyle/>
          <a:p>
            <a:fld id="{234755BD-B4AC-9044-BCE4-27904766F8BB}" type="slidenum">
              <a:rPr lang="en-US" smtClean="0"/>
              <a:pPr/>
              <a:t>‹#›</a:t>
            </a:fld>
            <a:endParaRPr lang="en-US"/>
          </a:p>
        </p:txBody>
      </p:sp>
      <p:sp>
        <p:nvSpPr>
          <p:cNvPr id="7" name="Text Placeholder 2">
            <a:extLst>
              <a:ext uri="{FF2B5EF4-FFF2-40B4-BE49-F238E27FC236}">
                <a16:creationId xmlns:a16="http://schemas.microsoft.com/office/drawing/2014/main" id="{45712B85-1442-6E42-9E7B-4A595CC0E0B8}"/>
              </a:ext>
            </a:extLst>
          </p:cNvPr>
          <p:cNvSpPr>
            <a:spLocks noGrp="1"/>
          </p:cNvSpPr>
          <p:nvPr>
            <p:ph type="body" sz="quarter" idx="20" hasCustomPrompt="1"/>
          </p:nvPr>
        </p:nvSpPr>
        <p:spPr>
          <a:xfrm>
            <a:off x="915053" y="3098349"/>
            <a:ext cx="2742931" cy="2427287"/>
          </a:xfrm>
        </p:spPr>
        <p:txBody>
          <a:bodyPr lIns="0">
            <a:normAutofit/>
          </a:bodyPr>
          <a:lstStyle>
            <a:lvl1pPr marL="0" marR="0" indent="0" algn="l" defTabSz="914196" rtl="0" eaLnBrk="1" fontAlgn="auto" latinLnBrk="0" hangingPunct="1">
              <a:lnSpc>
                <a:spcPct val="110000"/>
              </a:lnSpc>
              <a:spcBef>
                <a:spcPts val="1000"/>
              </a:spcBef>
              <a:spcAft>
                <a:spcPts val="0"/>
              </a:spcAft>
              <a:buClrTx/>
              <a:buSzTx/>
              <a:buFontTx/>
              <a:buNone/>
              <a:tabLst/>
              <a:defRPr sz="1400" b="0" i="0"/>
            </a:lvl1pPr>
            <a:lvl2pPr marL="457099" indent="0">
              <a:buFontTx/>
              <a:buNone/>
              <a:defRPr sz="1401" b="0" i="0"/>
            </a:lvl2pPr>
            <a:lvl3pPr marL="914196" indent="0">
              <a:buFontTx/>
              <a:buNone/>
              <a:defRPr sz="1401" b="0" i="0"/>
            </a:lvl3pPr>
            <a:lvl4pPr>
              <a:defRPr sz="1601"/>
            </a:lvl4pPr>
            <a:lvl5pPr>
              <a:defRPr sz="1601"/>
            </a:lvl5pPr>
          </a:lstStyle>
          <a:p>
            <a:pPr lvl="0"/>
            <a:r>
              <a:rPr lang="en-US"/>
              <a:t>Minimum font size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a:p>
            <a:pPr marL="0" marR="0" lvl="0" indent="0" algn="l" defTabSz="914196" rtl="0" eaLnBrk="1" fontAlgn="auto" latinLnBrk="0" hangingPunct="1">
              <a:lnSpc>
                <a:spcPct val="90000"/>
              </a:lnSpc>
              <a:spcBef>
                <a:spcPts val="1000"/>
              </a:spcBef>
              <a:spcAft>
                <a:spcPts val="0"/>
              </a:spcAft>
              <a:buClrTx/>
              <a:buSzTx/>
              <a:buFontTx/>
              <a:buNone/>
              <a:tabLst/>
              <a:defRPr/>
            </a:pPr>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8" name="Text Placeholder 2">
            <a:extLst>
              <a:ext uri="{FF2B5EF4-FFF2-40B4-BE49-F238E27FC236}">
                <a16:creationId xmlns:a16="http://schemas.microsoft.com/office/drawing/2014/main" id="{6F8C08B0-6A9D-4A46-B14A-DF024A7B7DE7}"/>
              </a:ext>
            </a:extLst>
          </p:cNvPr>
          <p:cNvSpPr>
            <a:spLocks noGrp="1"/>
          </p:cNvSpPr>
          <p:nvPr>
            <p:ph type="body" sz="quarter" idx="19" hasCustomPrompt="1"/>
          </p:nvPr>
        </p:nvSpPr>
        <p:spPr>
          <a:xfrm>
            <a:off x="915051" y="2206507"/>
            <a:ext cx="2742932" cy="658370"/>
          </a:xfrm>
        </p:spPr>
        <p:txBody>
          <a:bodyPr vert="horz" lIns="0" tIns="0" rIns="0" bIns="0" rtlCol="0" anchor="b">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a:t>
            </a:r>
          </a:p>
          <a:p>
            <a:pPr lvl="0">
              <a:lnSpc>
                <a:spcPct val="80000"/>
              </a:lnSpc>
              <a:spcBef>
                <a:spcPts val="0"/>
              </a:spcBef>
            </a:pPr>
            <a:r>
              <a:rPr lang="en-US"/>
              <a:t>For Graph Description</a:t>
            </a:r>
          </a:p>
        </p:txBody>
      </p:sp>
      <p:sp>
        <p:nvSpPr>
          <p:cNvPr id="23" name="Content Placeholder 22">
            <a:extLst>
              <a:ext uri="{FF2B5EF4-FFF2-40B4-BE49-F238E27FC236}">
                <a16:creationId xmlns:a16="http://schemas.microsoft.com/office/drawing/2014/main" id="{5EF24A01-2572-2E45-B9E5-801C62E84E88}"/>
              </a:ext>
            </a:extLst>
          </p:cNvPr>
          <p:cNvSpPr>
            <a:spLocks noGrp="1"/>
          </p:cNvSpPr>
          <p:nvPr>
            <p:ph sz="quarter" idx="21"/>
          </p:nvPr>
        </p:nvSpPr>
        <p:spPr>
          <a:xfrm>
            <a:off x="4192521" y="2206507"/>
            <a:ext cx="7084428" cy="3319184"/>
          </a:xfrm>
        </p:spPr>
        <p:txBody>
          <a:bodyPr anchor="t"/>
          <a:lstStyle>
            <a:lvl1pPr marL="0" indent="0">
              <a:buNone/>
              <a:defRPr/>
            </a:lvl1pPr>
          </a:lstStyle>
          <a:p>
            <a:pPr lvl="0"/>
            <a:r>
              <a:rPr lang="en-US"/>
              <a:t>Click to edit Master text styles</a:t>
            </a:r>
          </a:p>
        </p:txBody>
      </p:sp>
      <p:cxnSp>
        <p:nvCxnSpPr>
          <p:cNvPr id="11" name="Straight Connector 10">
            <a:extLst>
              <a:ext uri="{FF2B5EF4-FFF2-40B4-BE49-F238E27FC236}">
                <a16:creationId xmlns:a16="http://schemas.microsoft.com/office/drawing/2014/main" id="{8C9FF1C0-504F-9542-AFC1-BC4456815DDF}"/>
              </a:ext>
            </a:extLst>
          </p:cNvPr>
          <p:cNvCxnSpPr>
            <a:cxnSpLocks/>
          </p:cNvCxnSpPr>
          <p:nvPr userDrawn="1"/>
        </p:nvCxnSpPr>
        <p:spPr>
          <a:xfrm>
            <a:off x="905164"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2" name="Title Placeholder 17">
            <a:extLst>
              <a:ext uri="{FF2B5EF4-FFF2-40B4-BE49-F238E27FC236}">
                <a16:creationId xmlns:a16="http://schemas.microsoft.com/office/drawing/2014/main" id="{2884633F-D05A-1843-876F-5EE12D7FC33C}"/>
              </a:ext>
            </a:extLst>
          </p:cNvPr>
          <p:cNvSpPr>
            <a:spLocks noGrp="1"/>
          </p:cNvSpPr>
          <p:nvPr>
            <p:ph type="title"/>
          </p:nvPr>
        </p:nvSpPr>
        <p:spPr>
          <a:xfrm>
            <a:off x="912570" y="349504"/>
            <a:ext cx="8861626" cy="798177"/>
          </a:xfrm>
          <a:prstGeom prst="rect">
            <a:avLst/>
          </a:prstGeom>
        </p:spPr>
        <p:txBody>
          <a:bodyPr vert="horz" lIns="0" tIns="45720" rIns="91440" bIns="45720" rtlCol="0" anchor="b" anchorCtr="0">
            <a:noAutofit/>
          </a:bodyPr>
          <a:lstStyle/>
          <a:p>
            <a:r>
              <a:rPr lang="en-US"/>
              <a:t>Click to edit Master title style</a:t>
            </a:r>
          </a:p>
        </p:txBody>
      </p:sp>
      <p:pic>
        <p:nvPicPr>
          <p:cNvPr id="9" name="Graphic 8">
            <a:extLst>
              <a:ext uri="{FF2B5EF4-FFF2-40B4-BE49-F238E27FC236}">
                <a16:creationId xmlns:a16="http://schemas.microsoft.com/office/drawing/2014/main" id="{536A697A-BE11-5E4B-8C4E-4AE342B919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Tree>
    <p:extLst>
      <p:ext uri="{BB962C8B-B14F-4D97-AF65-F5344CB8AC3E}">
        <p14:creationId xmlns:p14="http://schemas.microsoft.com/office/powerpoint/2010/main" val="367502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0828" y="1918506"/>
            <a:ext cx="10366861" cy="2054670"/>
          </a:xfrm>
        </p:spPr>
        <p:txBody>
          <a:bodyPr/>
          <a:lstStyle>
            <a:lvl1pPr>
              <a:defRPr sz="6000" baseline="0">
                <a:solidFill>
                  <a:schemeClr val="tx1"/>
                </a:solidFill>
              </a:defRPr>
            </a:lvl1pPr>
          </a:lstStyle>
          <a:p>
            <a:r>
              <a:rPr lang="en-US"/>
              <a:t>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2"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6" name="Graphic 5">
            <a:extLst>
              <a:ext uri="{FF2B5EF4-FFF2-40B4-BE49-F238E27FC236}">
                <a16:creationId xmlns:a16="http://schemas.microsoft.com/office/drawing/2014/main" id="{8FBFD588-EF7E-FE4F-9A0F-B0593CFF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8" name="Slide Number Placeholder 5">
            <a:extLst>
              <a:ext uri="{FF2B5EF4-FFF2-40B4-BE49-F238E27FC236}">
                <a16:creationId xmlns:a16="http://schemas.microsoft.com/office/drawing/2014/main" id="{11FCD031-E1A7-D142-B0AF-3B0DFBB82CAB}"/>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262086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istic and Photo_Dark">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2A85D7E9-D0A0-0A48-99F2-7B1C96ADBF21}"/>
              </a:ext>
            </a:extLst>
          </p:cNvPr>
          <p:cNvSpPr>
            <a:spLocks noGrp="1" noChangeAspect="1"/>
          </p:cNvSpPr>
          <p:nvPr>
            <p:ph type="pic" idx="1"/>
          </p:nvPr>
        </p:nvSpPr>
        <p:spPr>
          <a:xfrm>
            <a:off x="6096595" y="0"/>
            <a:ext cx="6101503" cy="6858000"/>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
        <p:nvSpPr>
          <p:cNvPr id="2" name="Rectangle 1">
            <a:extLst>
              <a:ext uri="{FF2B5EF4-FFF2-40B4-BE49-F238E27FC236}">
                <a16:creationId xmlns:a16="http://schemas.microsoft.com/office/drawing/2014/main" id="{A664C960-FA1B-D841-83EE-33E7F21A1113}"/>
              </a:ext>
            </a:extLst>
          </p:cNvPr>
          <p:cNvSpPr/>
          <p:nvPr userDrawn="1"/>
        </p:nvSpPr>
        <p:spPr>
          <a:xfrm>
            <a:off x="0" y="0"/>
            <a:ext cx="6099048" cy="6858000"/>
          </a:xfrm>
          <a:prstGeom prst="rect">
            <a:avLst/>
          </a:prstGeom>
          <a:solidFill>
            <a:srgbClr val="113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1729995"/>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bg1"/>
                </a:solidFill>
                <a:latin typeface="Oswald" pitchFamily="2" charset="77"/>
              </a:defRPr>
            </a:lvl1pPr>
          </a:lstStyle>
          <a:p>
            <a:pPr lvl="0"/>
            <a:r>
              <a:rPr lang="en-US"/>
              <a:t>45%</a:t>
            </a:r>
          </a:p>
        </p:txBody>
      </p:sp>
      <p:sp>
        <p:nvSpPr>
          <p:cNvPr id="16" name="Slide Number Placeholder 2">
            <a:extLst>
              <a:ext uri="{FF2B5EF4-FFF2-40B4-BE49-F238E27FC236}">
                <a16:creationId xmlns:a16="http://schemas.microsoft.com/office/drawing/2014/main" id="{A1741DAF-0538-5C40-9F25-82BFABAA9D65}"/>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3288171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istic and Photo_Ligh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0A2583F1-527B-FE46-974C-CE1DF96A44BB}"/>
              </a:ext>
            </a:extLst>
          </p:cNvPr>
          <p:cNvSpPr>
            <a:spLocks noGrp="1" noChangeAspect="1"/>
          </p:cNvSpPr>
          <p:nvPr>
            <p:ph type="pic" idx="1"/>
          </p:nvPr>
        </p:nvSpPr>
        <p:spPr>
          <a:xfrm>
            <a:off x="6096595" y="0"/>
            <a:ext cx="6101503" cy="6858000"/>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1729995"/>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Stat description</a:t>
            </a:r>
          </a:p>
        </p:txBody>
      </p:sp>
      <p:pic>
        <p:nvPicPr>
          <p:cNvPr id="20" name="Graphic 19">
            <a:extLst>
              <a:ext uri="{FF2B5EF4-FFF2-40B4-BE49-F238E27FC236}">
                <a16:creationId xmlns:a16="http://schemas.microsoft.com/office/drawing/2014/main" id="{A8FA750C-5993-AB41-8B9F-1190E960F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9" name="Text Placeholder 4">
            <a:extLst>
              <a:ext uri="{FF2B5EF4-FFF2-40B4-BE49-F238E27FC236}">
                <a16:creationId xmlns:a16="http://schemas.microsoft.com/office/drawing/2014/main" id="{03DE606A-3303-7540-8D87-CA349EB9C5D1}"/>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Oswald" pitchFamily="2" charset="77"/>
              </a:defRPr>
            </a:lvl1pPr>
          </a:lstStyle>
          <a:p>
            <a:pPr lvl="0"/>
            <a:r>
              <a:rPr lang="en-US"/>
              <a:t>45%</a:t>
            </a:r>
          </a:p>
        </p:txBody>
      </p:sp>
      <p:sp>
        <p:nvSpPr>
          <p:cNvPr id="11" name="Slide Number Placeholder 2">
            <a:extLst>
              <a:ext uri="{FF2B5EF4-FFF2-40B4-BE49-F238E27FC236}">
                <a16:creationId xmlns:a16="http://schemas.microsoft.com/office/drawing/2014/main" id="{4DEFC807-5826-B140-B9AE-E18E0029EBB4}"/>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2528169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tatistic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4C960-FA1B-D841-83EE-33E7F21A1113}"/>
              </a:ext>
            </a:extLst>
          </p:cNvPr>
          <p:cNvSpPr/>
          <p:nvPr userDrawn="1"/>
        </p:nvSpPr>
        <p:spPr>
          <a:xfrm>
            <a:off x="0" y="0"/>
            <a:ext cx="12192000" cy="6858000"/>
          </a:xfrm>
          <a:prstGeom prst="rect">
            <a:avLst/>
          </a:prstGeom>
          <a:solidFill>
            <a:srgbClr val="113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bg1"/>
                </a:solidFill>
                <a:latin typeface="Oswald" pitchFamily="2" charset="77"/>
              </a:defRPr>
            </a:lvl1pPr>
          </a:lstStyle>
          <a:p>
            <a:pPr lvl="0"/>
            <a:r>
              <a:rPr lang="en-US"/>
              <a:t>45%</a:t>
            </a:r>
          </a:p>
        </p:txBody>
      </p:sp>
      <p:cxnSp>
        <p:nvCxnSpPr>
          <p:cNvPr id="17" name="Straight Connector 16">
            <a:extLst>
              <a:ext uri="{FF2B5EF4-FFF2-40B4-BE49-F238E27FC236}">
                <a16:creationId xmlns:a16="http://schemas.microsoft.com/office/drawing/2014/main" id="{BBBB1314-B689-3C47-AD68-41B4368714C4}"/>
              </a:ext>
            </a:extLst>
          </p:cNvPr>
          <p:cNvCxnSpPr>
            <a:cxnSpLocks/>
          </p:cNvCxnSpPr>
          <p:nvPr userDrawn="1"/>
        </p:nvCxnSpPr>
        <p:spPr>
          <a:xfrm>
            <a:off x="680516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2" name="Text Placeholder 2">
            <a:extLst>
              <a:ext uri="{FF2B5EF4-FFF2-40B4-BE49-F238E27FC236}">
                <a16:creationId xmlns:a16="http://schemas.microsoft.com/office/drawing/2014/main" id="{BC10196B-C491-6A47-BFDF-40301F383B0B}"/>
              </a:ext>
            </a:extLst>
          </p:cNvPr>
          <p:cNvSpPr>
            <a:spLocks noGrp="1"/>
          </p:cNvSpPr>
          <p:nvPr>
            <p:ph type="body" sz="quarter" idx="27" hasCustomPrompt="1"/>
          </p:nvPr>
        </p:nvSpPr>
        <p:spPr>
          <a:xfrm>
            <a:off x="6805168" y="3237493"/>
            <a:ext cx="2646447"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Stat description</a:t>
            </a:r>
          </a:p>
        </p:txBody>
      </p:sp>
      <p:sp>
        <p:nvSpPr>
          <p:cNvPr id="23" name="Text Placeholder 4">
            <a:extLst>
              <a:ext uri="{FF2B5EF4-FFF2-40B4-BE49-F238E27FC236}">
                <a16:creationId xmlns:a16="http://schemas.microsoft.com/office/drawing/2014/main" id="{8A53698E-11BB-E840-9D43-5228B4A69031}"/>
              </a:ext>
            </a:extLst>
          </p:cNvPr>
          <p:cNvSpPr>
            <a:spLocks noGrp="1"/>
          </p:cNvSpPr>
          <p:nvPr>
            <p:ph type="body" sz="quarter" idx="28" hasCustomPrompt="1"/>
          </p:nvPr>
        </p:nvSpPr>
        <p:spPr>
          <a:xfrm>
            <a:off x="6704113" y="1164590"/>
            <a:ext cx="4717759" cy="1402991"/>
          </a:xfrm>
        </p:spPr>
        <p:txBody>
          <a:bodyPr/>
          <a:lstStyle>
            <a:lvl1pPr marL="0" indent="0" algn="l">
              <a:buNone/>
              <a:defRPr sz="9600" b="1" i="0">
                <a:solidFill>
                  <a:schemeClr val="bg1"/>
                </a:solidFill>
                <a:latin typeface="Oswald" pitchFamily="2" charset="77"/>
              </a:defRPr>
            </a:lvl1pPr>
          </a:lstStyle>
          <a:p>
            <a:pPr lvl="0"/>
            <a:r>
              <a:rPr lang="en-US"/>
              <a:t>12%</a:t>
            </a:r>
          </a:p>
        </p:txBody>
      </p:sp>
      <p:sp>
        <p:nvSpPr>
          <p:cNvPr id="25" name="Slide Number Placeholder 2">
            <a:extLst>
              <a:ext uri="{FF2B5EF4-FFF2-40B4-BE49-F238E27FC236}">
                <a16:creationId xmlns:a16="http://schemas.microsoft.com/office/drawing/2014/main" id="{68B8EC41-ACF3-9E4D-834D-2A6F568A2487}"/>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
        <p:nvSpPr>
          <p:cNvPr id="14" name="Text Placeholder 2">
            <a:extLst>
              <a:ext uri="{FF2B5EF4-FFF2-40B4-BE49-F238E27FC236}">
                <a16:creationId xmlns:a16="http://schemas.microsoft.com/office/drawing/2014/main" id="{54A81B86-9E21-D546-A8D6-CA1F86D13EF9}"/>
              </a:ext>
            </a:extLst>
          </p:cNvPr>
          <p:cNvSpPr>
            <a:spLocks noGrp="1"/>
          </p:cNvSpPr>
          <p:nvPr>
            <p:ph type="body" sz="quarter" idx="22" hasCustomPrompt="1"/>
          </p:nvPr>
        </p:nvSpPr>
        <p:spPr>
          <a:xfrm>
            <a:off x="770128" y="3870293"/>
            <a:ext cx="4597400" cy="2129454"/>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6" name="Text Placeholder 2">
            <a:extLst>
              <a:ext uri="{FF2B5EF4-FFF2-40B4-BE49-F238E27FC236}">
                <a16:creationId xmlns:a16="http://schemas.microsoft.com/office/drawing/2014/main" id="{E020B4D2-6BAF-2D44-8219-8E2780FCE26D}"/>
              </a:ext>
            </a:extLst>
          </p:cNvPr>
          <p:cNvSpPr>
            <a:spLocks noGrp="1"/>
          </p:cNvSpPr>
          <p:nvPr>
            <p:ph type="body" sz="quarter" idx="26" hasCustomPrompt="1"/>
          </p:nvPr>
        </p:nvSpPr>
        <p:spPr>
          <a:xfrm>
            <a:off x="6805168" y="3870293"/>
            <a:ext cx="4597400" cy="2129454"/>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Tree>
    <p:extLst>
      <p:ext uri="{BB962C8B-B14F-4D97-AF65-F5344CB8AC3E}">
        <p14:creationId xmlns:p14="http://schemas.microsoft.com/office/powerpoint/2010/main" val="2111048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tatistic_Ligh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2129454"/>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Oswald" pitchFamily="2" charset="77"/>
              </a:defRPr>
            </a:lvl1pPr>
          </a:lstStyle>
          <a:p>
            <a:pPr lvl="0"/>
            <a:r>
              <a:rPr lang="en-US"/>
              <a:t>45%</a:t>
            </a:r>
          </a:p>
        </p:txBody>
      </p:sp>
      <p:cxnSp>
        <p:nvCxnSpPr>
          <p:cNvPr id="17" name="Straight Connector 16">
            <a:extLst>
              <a:ext uri="{FF2B5EF4-FFF2-40B4-BE49-F238E27FC236}">
                <a16:creationId xmlns:a16="http://schemas.microsoft.com/office/drawing/2014/main" id="{BBBB1314-B689-3C47-AD68-41B4368714C4}"/>
              </a:ext>
            </a:extLst>
          </p:cNvPr>
          <p:cNvCxnSpPr>
            <a:cxnSpLocks/>
          </p:cNvCxnSpPr>
          <p:nvPr userDrawn="1"/>
        </p:nvCxnSpPr>
        <p:spPr>
          <a:xfrm>
            <a:off x="680516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0" name="Text Placeholder 2">
            <a:extLst>
              <a:ext uri="{FF2B5EF4-FFF2-40B4-BE49-F238E27FC236}">
                <a16:creationId xmlns:a16="http://schemas.microsoft.com/office/drawing/2014/main" id="{9596B8FC-E469-AE41-AE29-40BB22698738}"/>
              </a:ext>
            </a:extLst>
          </p:cNvPr>
          <p:cNvSpPr>
            <a:spLocks noGrp="1"/>
          </p:cNvSpPr>
          <p:nvPr>
            <p:ph type="body" sz="quarter" idx="26" hasCustomPrompt="1"/>
          </p:nvPr>
        </p:nvSpPr>
        <p:spPr>
          <a:xfrm>
            <a:off x="6805168" y="3870293"/>
            <a:ext cx="4597400" cy="2129454"/>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22" name="Text Placeholder 2">
            <a:extLst>
              <a:ext uri="{FF2B5EF4-FFF2-40B4-BE49-F238E27FC236}">
                <a16:creationId xmlns:a16="http://schemas.microsoft.com/office/drawing/2014/main" id="{BC10196B-C491-6A47-BFDF-40301F383B0B}"/>
              </a:ext>
            </a:extLst>
          </p:cNvPr>
          <p:cNvSpPr>
            <a:spLocks noGrp="1"/>
          </p:cNvSpPr>
          <p:nvPr>
            <p:ph type="body" sz="quarter" idx="27" hasCustomPrompt="1"/>
          </p:nvPr>
        </p:nvSpPr>
        <p:spPr>
          <a:xfrm>
            <a:off x="6805168" y="3237493"/>
            <a:ext cx="2646447"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Stat description</a:t>
            </a:r>
          </a:p>
        </p:txBody>
      </p:sp>
      <p:sp>
        <p:nvSpPr>
          <p:cNvPr id="23" name="Text Placeholder 4">
            <a:extLst>
              <a:ext uri="{FF2B5EF4-FFF2-40B4-BE49-F238E27FC236}">
                <a16:creationId xmlns:a16="http://schemas.microsoft.com/office/drawing/2014/main" id="{8A53698E-11BB-E840-9D43-5228B4A69031}"/>
              </a:ext>
            </a:extLst>
          </p:cNvPr>
          <p:cNvSpPr>
            <a:spLocks noGrp="1"/>
          </p:cNvSpPr>
          <p:nvPr>
            <p:ph type="body" sz="quarter" idx="28" hasCustomPrompt="1"/>
          </p:nvPr>
        </p:nvSpPr>
        <p:spPr>
          <a:xfrm>
            <a:off x="6704113" y="1164590"/>
            <a:ext cx="4717759" cy="1402991"/>
          </a:xfrm>
        </p:spPr>
        <p:txBody>
          <a:bodyPr/>
          <a:lstStyle>
            <a:lvl1pPr marL="0" indent="0" algn="l">
              <a:buNone/>
              <a:defRPr sz="9600" b="1" i="0">
                <a:solidFill>
                  <a:schemeClr val="tx1"/>
                </a:solidFill>
                <a:latin typeface="Oswald" pitchFamily="2" charset="77"/>
              </a:defRPr>
            </a:lvl1pPr>
          </a:lstStyle>
          <a:p>
            <a:pPr lvl="0"/>
            <a:r>
              <a:rPr lang="en-US"/>
              <a:t>12%</a:t>
            </a:r>
          </a:p>
        </p:txBody>
      </p:sp>
      <p:sp>
        <p:nvSpPr>
          <p:cNvPr id="14" name="Slide Number Placeholder 2">
            <a:extLst>
              <a:ext uri="{FF2B5EF4-FFF2-40B4-BE49-F238E27FC236}">
                <a16:creationId xmlns:a16="http://schemas.microsoft.com/office/drawing/2014/main" id="{13E7C899-6FAF-5F48-80CE-C8050F619B4A}"/>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pic>
        <p:nvPicPr>
          <p:cNvPr id="16" name="Graphic 15">
            <a:extLst>
              <a:ext uri="{FF2B5EF4-FFF2-40B4-BE49-F238E27FC236}">
                <a16:creationId xmlns:a16="http://schemas.microsoft.com/office/drawing/2014/main" id="{784A2142-1E05-E949-B142-084635DE6D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Tree>
    <p:extLst>
      <p:ext uri="{BB962C8B-B14F-4D97-AF65-F5344CB8AC3E}">
        <p14:creationId xmlns:p14="http://schemas.microsoft.com/office/powerpoint/2010/main" val="2304171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ktop Screen_Fu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89955"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3307977" y="1842248"/>
            <a:ext cx="5298142" cy="2998694"/>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Tree>
    <p:extLst>
      <p:ext uri="{BB962C8B-B14F-4D97-AF65-F5344CB8AC3E}">
        <p14:creationId xmlns:p14="http://schemas.microsoft.com/office/powerpoint/2010/main" val="121403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sktop and Mobile Scree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0359"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2698381" y="1842248"/>
            <a:ext cx="5298142" cy="2998694"/>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pic>
        <p:nvPicPr>
          <p:cNvPr id="13" name="Picture 12">
            <a:extLst>
              <a:ext uri="{FF2B5EF4-FFF2-40B4-BE49-F238E27FC236}">
                <a16:creationId xmlns:a16="http://schemas.microsoft.com/office/drawing/2014/main" id="{FC66E7B3-49C7-7A40-B79F-FD8AB6F97D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22216" y="3191474"/>
            <a:ext cx="1681877" cy="3298935"/>
          </a:xfrm>
          <a:prstGeom prst="rect">
            <a:avLst/>
          </a:prstGeom>
        </p:spPr>
      </p:pic>
      <p:sp>
        <p:nvSpPr>
          <p:cNvPr id="15" name="Picture Placeholder 2">
            <a:extLst>
              <a:ext uri="{FF2B5EF4-FFF2-40B4-BE49-F238E27FC236}">
                <a16:creationId xmlns:a16="http://schemas.microsoft.com/office/drawing/2014/main" id="{5A3B78BE-89B9-5C40-A6CB-11462EC618AA}"/>
              </a:ext>
            </a:extLst>
          </p:cNvPr>
          <p:cNvSpPr>
            <a:spLocks noGrp="1" noChangeAspect="1"/>
          </p:cNvSpPr>
          <p:nvPr>
            <p:ph type="pic" idx="11"/>
          </p:nvPr>
        </p:nvSpPr>
        <p:spPr>
          <a:xfrm>
            <a:off x="8173078" y="3551577"/>
            <a:ext cx="1369683" cy="2582523"/>
          </a:xfrm>
          <a:solidFill>
            <a:schemeClr val="bg1">
              <a:lumMod val="75000"/>
            </a:schemeClr>
          </a:solidFill>
        </p:spPr>
        <p:txBody>
          <a:bodyPr anchor="t"/>
          <a:lstStyle>
            <a:lvl1pPr marL="0" indent="0" algn="ctr">
              <a:buNone/>
              <a:defRPr sz="18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Tree>
    <p:extLst>
      <p:ext uri="{BB962C8B-B14F-4D97-AF65-F5344CB8AC3E}">
        <p14:creationId xmlns:p14="http://schemas.microsoft.com/office/powerpoint/2010/main" val="701466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Sc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pic>
        <p:nvPicPr>
          <p:cNvPr id="11" name="Picture 10">
            <a:extLst>
              <a:ext uri="{FF2B5EF4-FFF2-40B4-BE49-F238E27FC236}">
                <a16:creationId xmlns:a16="http://schemas.microsoft.com/office/drawing/2014/main" id="{AD121983-BF29-5A4B-9FBC-CD4347AD3F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5181" y="1259538"/>
            <a:ext cx="2731617" cy="5357957"/>
          </a:xfrm>
          <a:prstGeom prst="rect">
            <a:avLst/>
          </a:prstGeom>
        </p:spPr>
      </p:pic>
      <p:sp>
        <p:nvSpPr>
          <p:cNvPr id="12" name="Picture Placeholder 2">
            <a:extLst>
              <a:ext uri="{FF2B5EF4-FFF2-40B4-BE49-F238E27FC236}">
                <a16:creationId xmlns:a16="http://schemas.microsoft.com/office/drawing/2014/main" id="{0C3EB18B-2D96-6A43-B31B-9FC3B39328B7}"/>
              </a:ext>
            </a:extLst>
          </p:cNvPr>
          <p:cNvSpPr>
            <a:spLocks noGrp="1" noChangeAspect="1"/>
          </p:cNvSpPr>
          <p:nvPr>
            <p:ph type="pic" idx="1"/>
          </p:nvPr>
        </p:nvSpPr>
        <p:spPr>
          <a:xfrm>
            <a:off x="5193390" y="1821340"/>
            <a:ext cx="2226742" cy="4198043"/>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Tree>
    <p:extLst>
      <p:ext uri="{BB962C8B-B14F-4D97-AF65-F5344CB8AC3E}">
        <p14:creationId xmlns:p14="http://schemas.microsoft.com/office/powerpoint/2010/main" val="51753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e Screen and Text">
    <p:spTree>
      <p:nvGrpSpPr>
        <p:cNvPr id="1" name=""/>
        <p:cNvGrpSpPr/>
        <p:nvPr/>
      </p:nvGrpSpPr>
      <p:grpSpPr>
        <a:xfrm>
          <a:off x="0" y="0"/>
          <a:ext cx="0" cy="0"/>
          <a:chOff x="0" y="0"/>
          <a:chExt cx="0" cy="0"/>
        </a:xfrm>
      </p:grpSpPr>
      <p:pic>
        <p:nvPicPr>
          <p:cNvPr id="4" name="Picture 3" descr="A picture containing monitor, mirror&#10;&#10;Description automatically generated">
            <a:extLst>
              <a:ext uri="{FF2B5EF4-FFF2-40B4-BE49-F238E27FC236}">
                <a16:creationId xmlns:a16="http://schemas.microsoft.com/office/drawing/2014/main" id="{EC163BC8-A8F4-D347-A20E-FC5D0ACD40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6326" y="718635"/>
            <a:ext cx="2731617" cy="5357957"/>
          </a:xfrm>
          <a:prstGeom prst="rect">
            <a:avLst/>
          </a:prstGeom>
        </p:spPr>
      </p:pic>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50000"/>
              </a:lnSpc>
              <a:buFontTx/>
              <a:buNone/>
              <a:defRPr sz="1200" b="0" i="0">
                <a:solidFill>
                  <a:schemeClr val="tx1">
                    <a:alpha val="90000"/>
                  </a:schemeClr>
                </a:solidFill>
              </a:defRPr>
            </a:lvl1pPr>
            <a:lvl2pPr>
              <a:defRPr sz="1436"/>
            </a:lvl2pPr>
            <a:lvl3pPr>
              <a:defRPr sz="1436"/>
            </a:lvl3pPr>
            <a:lvl4pPr>
              <a:defRPr sz="1436"/>
            </a:lvl4pPr>
            <a:lvl5pPr>
              <a:defRPr sz="1436"/>
            </a:lvl5pPr>
          </a:lstStyle>
          <a:p>
            <a:pPr lvl="0"/>
            <a:r>
              <a:rPr lang="en-US" err="1"/>
              <a:t>Donec</a:t>
            </a:r>
            <a:r>
              <a:rPr lang="en-US"/>
              <a:t>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Maecenas </a:t>
            </a:r>
            <a:r>
              <a:rPr lang="en-US" err="1"/>
              <a:t>faucibus</a:t>
            </a:r>
            <a:r>
              <a:rPr lang="en-US"/>
              <a:t> </a:t>
            </a:r>
            <a:r>
              <a:rPr lang="en-US" err="1"/>
              <a:t>mollis</a:t>
            </a:r>
            <a:r>
              <a:rPr lang="en-US"/>
              <a:t> </a:t>
            </a:r>
            <a:r>
              <a:rPr lang="en-US" err="1"/>
              <a:t>interdum</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4" name="Graphic 13">
            <a:extLst>
              <a:ext uri="{FF2B5EF4-FFF2-40B4-BE49-F238E27FC236}">
                <a16:creationId xmlns:a16="http://schemas.microsoft.com/office/drawing/2014/main" id="{C3A194C3-B354-884A-90F8-471BB413B6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53245" y="258793"/>
            <a:ext cx="1561196" cy="216854"/>
          </a:xfrm>
          <a:prstGeom prst="rect">
            <a:avLst/>
          </a:prstGeom>
        </p:spPr>
      </p:pic>
      <p:sp>
        <p:nvSpPr>
          <p:cNvPr id="16" name="Picture Placeholder 2">
            <a:extLst>
              <a:ext uri="{FF2B5EF4-FFF2-40B4-BE49-F238E27FC236}">
                <a16:creationId xmlns:a16="http://schemas.microsoft.com/office/drawing/2014/main" id="{D94A2464-988D-7242-AB72-943B49F5C68B}"/>
              </a:ext>
            </a:extLst>
          </p:cNvPr>
          <p:cNvSpPr>
            <a:spLocks noGrp="1" noChangeAspect="1"/>
          </p:cNvSpPr>
          <p:nvPr>
            <p:ph type="pic" idx="1"/>
          </p:nvPr>
        </p:nvSpPr>
        <p:spPr>
          <a:xfrm>
            <a:off x="7664535" y="1280437"/>
            <a:ext cx="2224302" cy="4198043"/>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spTree>
    <p:extLst>
      <p:ext uri="{BB962C8B-B14F-4D97-AF65-F5344CB8AC3E}">
        <p14:creationId xmlns:p14="http://schemas.microsoft.com/office/powerpoint/2010/main" val="647391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obile Screen and Tex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50000"/>
              </a:lnSpc>
              <a:buFontTx/>
              <a:buNone/>
              <a:defRPr sz="1200" b="0" i="0">
                <a:solidFill>
                  <a:schemeClr val="tx1">
                    <a:alpha val="90000"/>
                  </a:schemeClr>
                </a:solidFill>
              </a:defRPr>
            </a:lvl1pPr>
            <a:lvl2pPr>
              <a:defRPr sz="1436"/>
            </a:lvl2pPr>
            <a:lvl3pPr>
              <a:defRPr sz="1436"/>
            </a:lvl3pPr>
            <a:lvl4pPr>
              <a:defRPr sz="1436"/>
            </a:lvl4pPr>
            <a:lvl5pPr>
              <a:defRPr sz="1436"/>
            </a:lvl5pPr>
          </a:lstStyle>
          <a:p>
            <a:pPr lvl="0"/>
            <a:r>
              <a:rPr lang="en-US" err="1"/>
              <a:t>Donec</a:t>
            </a:r>
            <a:r>
              <a:rPr lang="en-US"/>
              <a:t>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Maecenas </a:t>
            </a:r>
            <a:r>
              <a:rPr lang="en-US" err="1"/>
              <a:t>faucibus</a:t>
            </a:r>
            <a:r>
              <a:rPr lang="en-US"/>
              <a:t> </a:t>
            </a:r>
            <a:r>
              <a:rPr lang="en-US" err="1"/>
              <a:t>mollis</a:t>
            </a:r>
            <a:r>
              <a:rPr lang="en-US"/>
              <a:t> </a:t>
            </a:r>
            <a:r>
              <a:rPr lang="en-US" err="1"/>
              <a:t>interdum</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4" name="Graphic 13">
            <a:extLst>
              <a:ext uri="{FF2B5EF4-FFF2-40B4-BE49-F238E27FC236}">
                <a16:creationId xmlns:a16="http://schemas.microsoft.com/office/drawing/2014/main" id="{C3A194C3-B354-884A-90F8-471BB413B6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pic>
        <p:nvPicPr>
          <p:cNvPr id="11" name="Picture 10">
            <a:extLst>
              <a:ext uri="{FF2B5EF4-FFF2-40B4-BE49-F238E27FC236}">
                <a16:creationId xmlns:a16="http://schemas.microsoft.com/office/drawing/2014/main" id="{6553320F-B869-314E-8B21-5E90267A8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3753" y="1135759"/>
            <a:ext cx="8756714" cy="4925652"/>
          </a:xfrm>
          <a:prstGeom prst="rect">
            <a:avLst/>
          </a:prstGeom>
        </p:spPr>
      </p:pic>
      <p:sp>
        <p:nvSpPr>
          <p:cNvPr id="12" name="Picture Placeholder 2">
            <a:extLst>
              <a:ext uri="{FF2B5EF4-FFF2-40B4-BE49-F238E27FC236}">
                <a16:creationId xmlns:a16="http://schemas.microsoft.com/office/drawing/2014/main" id="{DED2555A-F6CB-0743-9F03-1E0DCE4D1E10}"/>
              </a:ext>
            </a:extLst>
          </p:cNvPr>
          <p:cNvSpPr>
            <a:spLocks noGrp="1" noChangeAspect="1"/>
          </p:cNvSpPr>
          <p:nvPr>
            <p:ph type="pic" idx="1"/>
          </p:nvPr>
        </p:nvSpPr>
        <p:spPr>
          <a:xfrm>
            <a:off x="6248828" y="1582615"/>
            <a:ext cx="4980547" cy="2795954"/>
          </a:xfrm>
          <a:solidFill>
            <a:schemeClr val="bg1">
              <a:lumMod val="75000"/>
            </a:schemeClr>
          </a:solidFill>
        </p:spPr>
        <p:txBody>
          <a:bodyPr anchor="t"/>
          <a:lstStyle>
            <a:lvl1pPr marL="0" indent="0" algn="ctr">
              <a:buNone/>
              <a:defRPr sz="3200">
                <a:solidFill>
                  <a:schemeClr val="bg1">
                    <a:lumMod val="85000"/>
                    <a:lumOff val="1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Tree>
    <p:extLst>
      <p:ext uri="{BB962C8B-B14F-4D97-AF65-F5344CB8AC3E}">
        <p14:creationId xmlns:p14="http://schemas.microsoft.com/office/powerpoint/2010/main" val="1574306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 Cards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055E9-8404-42FC-A1A5-9B014C717E7B}"/>
              </a:ext>
            </a:extLst>
          </p:cNvPr>
          <p:cNvSpPr/>
          <p:nvPr userDrawn="1"/>
        </p:nvSpPr>
        <p:spPr>
          <a:xfrm>
            <a:off x="6094943" y="0"/>
            <a:ext cx="30479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Rectangle 13">
            <a:extLst>
              <a:ext uri="{FF2B5EF4-FFF2-40B4-BE49-F238E27FC236}">
                <a16:creationId xmlns:a16="http://schemas.microsoft.com/office/drawing/2014/main" id="{24A9F13D-35D6-4879-BA50-7F74B3257597}"/>
              </a:ext>
            </a:extLst>
          </p:cNvPr>
          <p:cNvSpPr/>
          <p:nvPr userDrawn="1"/>
        </p:nvSpPr>
        <p:spPr>
          <a:xfrm>
            <a:off x="2"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9" name="Picture Placeholder 6">
            <a:extLst>
              <a:ext uri="{FF2B5EF4-FFF2-40B4-BE49-F238E27FC236}">
                <a16:creationId xmlns:a16="http://schemas.microsoft.com/office/drawing/2014/main" id="{D3471893-9E34-4B9F-BDD6-09E95B5D7FA1}"/>
              </a:ext>
            </a:extLst>
          </p:cNvPr>
          <p:cNvSpPr>
            <a:spLocks noGrp="1"/>
          </p:cNvSpPr>
          <p:nvPr>
            <p:ph type="pic" sz="quarter" idx="23" hasCustomPrompt="1"/>
          </p:nvPr>
        </p:nvSpPr>
        <p:spPr>
          <a:xfrm>
            <a:off x="9142941" y="0"/>
            <a:ext cx="3049060" cy="3429000"/>
          </a:xfrm>
          <a:prstGeom prst="rect">
            <a:avLst/>
          </a:prstGeom>
          <a:solidFill>
            <a:schemeClr val="bg1">
              <a:lumMod val="95000"/>
            </a:schemeClr>
          </a:solidFill>
        </p:spPr>
        <p:txBody>
          <a:bodyPr lIns="108000" tIns="108000" rIns="0"/>
          <a:lstStyle>
            <a:lvl1pPr marL="0" indent="0">
              <a:buNone/>
              <a:defRPr/>
            </a:lvl1pPr>
          </a:lstStyle>
          <a:p>
            <a:r>
              <a:rPr lang="en-AU"/>
              <a:t>Insert picture here</a:t>
            </a:r>
          </a:p>
        </p:txBody>
      </p:sp>
      <p:sp>
        <p:nvSpPr>
          <p:cNvPr id="8" name="Rectangle 7">
            <a:extLst>
              <a:ext uri="{FF2B5EF4-FFF2-40B4-BE49-F238E27FC236}">
                <a16:creationId xmlns:a16="http://schemas.microsoft.com/office/drawing/2014/main" id="{0242F225-2828-4D1B-9136-21D1BCC6A2D7}"/>
              </a:ext>
            </a:extLst>
          </p:cNvPr>
          <p:cNvSpPr/>
          <p:nvPr userDrawn="1"/>
        </p:nvSpPr>
        <p:spPr>
          <a:xfrm>
            <a:off x="3048001" y="3429000"/>
            <a:ext cx="3047999" cy="3429000"/>
          </a:xfrm>
          <a:prstGeom prst="rect">
            <a:avLst/>
          </a:prstGeom>
          <a:solidFill>
            <a:srgbClr val="113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3046941" cy="3429000"/>
          </a:xfrm>
          <a:prstGeom prst="rect">
            <a:avLst/>
          </a:prstGeom>
          <a:solidFill>
            <a:schemeClr val="bg1">
              <a:lumMod val="95000"/>
            </a:schemeClr>
          </a:solidFill>
        </p:spPr>
        <p:txBody>
          <a:bodyPr lIns="108000" tIns="108000" rIns="0"/>
          <a:lstStyle>
            <a:lvl1pPr marL="0" indent="0">
              <a:buNone/>
              <a:defRPr/>
            </a:lvl1pPr>
          </a:lstStyle>
          <a:p>
            <a:r>
              <a:rPr lang="en-AU"/>
              <a:t>Insert picture here</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2" y="3429000"/>
            <a:ext cx="3046943" cy="3429000"/>
          </a:xfrm>
          <a:prstGeom prst="rect">
            <a:avLst/>
          </a:prstGeom>
          <a:solidFill>
            <a:schemeClr val="bg1">
              <a:lumMod val="95000"/>
            </a:schemeClr>
          </a:solidFill>
        </p:spPr>
        <p:txBody>
          <a:bodyPr lIns="108000" tIns="108000" rIns="0"/>
          <a:lstStyle>
            <a:lvl1pPr marL="0" indent="0">
              <a:buNone/>
              <a:defRPr/>
            </a:lvl1pPr>
          </a:lstStyle>
          <a:p>
            <a:r>
              <a:rPr lang="en-AU"/>
              <a:t>Insert picture here</a:t>
            </a:r>
          </a:p>
        </p:txBody>
      </p:sp>
      <p:sp>
        <p:nvSpPr>
          <p:cNvPr id="17" name="Rectangle 16">
            <a:extLst>
              <a:ext uri="{FF2B5EF4-FFF2-40B4-BE49-F238E27FC236}">
                <a16:creationId xmlns:a16="http://schemas.microsoft.com/office/drawing/2014/main" id="{B0576037-E950-4C59-A474-3775715A540C}"/>
              </a:ext>
            </a:extLst>
          </p:cNvPr>
          <p:cNvSpPr/>
          <p:nvPr userDrawn="1"/>
        </p:nvSpPr>
        <p:spPr>
          <a:xfrm>
            <a:off x="9142940" y="3429000"/>
            <a:ext cx="305117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6" name="Text Placeholder 41">
            <a:extLst>
              <a:ext uri="{FF2B5EF4-FFF2-40B4-BE49-F238E27FC236}">
                <a16:creationId xmlns:a16="http://schemas.microsoft.com/office/drawing/2014/main" id="{18F6428D-9F53-4F8B-9610-CBDB54298D1A}"/>
              </a:ext>
            </a:extLst>
          </p:cNvPr>
          <p:cNvSpPr>
            <a:spLocks noGrp="1"/>
          </p:cNvSpPr>
          <p:nvPr>
            <p:ph type="body" sz="quarter" idx="19" hasCustomPrompt="1"/>
          </p:nvPr>
        </p:nvSpPr>
        <p:spPr>
          <a:xfrm>
            <a:off x="6391386" y="652465"/>
            <a:ext cx="2257951" cy="1984057"/>
          </a:xfrm>
        </p:spPr>
        <p:txBody>
          <a:bodyPr>
            <a:noAutofit/>
          </a:bodyPr>
          <a:lstStyle>
            <a:lvl1pPr marL="0" indent="0">
              <a:lnSpc>
                <a:spcPct val="110000"/>
              </a:lnSpc>
              <a:spcAft>
                <a:spcPts val="2600"/>
              </a:spcAft>
              <a:buNone/>
              <a:defRPr sz="2050" b="0" cap="all" baseline="0">
                <a:solidFill>
                  <a:schemeClr val="bg1"/>
                </a:solidFill>
                <a:latin typeface="Oswald" pitchFamily="2" charset="77"/>
              </a:defRPr>
            </a:lvl1pPr>
            <a:lvl2pPr marL="457086" indent="0">
              <a:lnSpc>
                <a:spcPct val="110000"/>
              </a:lnSpc>
              <a:spcAft>
                <a:spcPts val="2600"/>
              </a:spcAft>
              <a:buNone/>
              <a:defRPr sz="1100">
                <a:solidFill>
                  <a:schemeClr val="bg1"/>
                </a:solidFill>
              </a:defRPr>
            </a:lvl2pPr>
          </a:lstStyle>
          <a:p>
            <a:pPr lvl="0"/>
            <a:r>
              <a:rPr lang="en-US"/>
              <a:t>Edit Master text styles</a:t>
            </a:r>
          </a:p>
        </p:txBody>
      </p:sp>
      <p:cxnSp>
        <p:nvCxnSpPr>
          <p:cNvPr id="16" name="Straight Connector 15">
            <a:extLst>
              <a:ext uri="{FF2B5EF4-FFF2-40B4-BE49-F238E27FC236}">
                <a16:creationId xmlns:a16="http://schemas.microsoft.com/office/drawing/2014/main" id="{A80679EE-4436-DE4C-B005-926D48917C23}"/>
              </a:ext>
            </a:extLst>
          </p:cNvPr>
          <p:cNvCxnSpPr>
            <a:cxnSpLocks/>
          </p:cNvCxnSpPr>
          <p:nvPr userDrawn="1"/>
        </p:nvCxnSpPr>
        <p:spPr>
          <a:xfrm>
            <a:off x="705326" y="142726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2" name="Title Placeholder 17">
            <a:extLst>
              <a:ext uri="{FF2B5EF4-FFF2-40B4-BE49-F238E27FC236}">
                <a16:creationId xmlns:a16="http://schemas.microsoft.com/office/drawing/2014/main" id="{83C6662A-3F02-684B-98A8-A552D610B4DF}"/>
              </a:ext>
            </a:extLst>
          </p:cNvPr>
          <p:cNvSpPr>
            <a:spLocks noGrp="1"/>
          </p:cNvSpPr>
          <p:nvPr>
            <p:ph type="title" hasCustomPrompt="1"/>
          </p:nvPr>
        </p:nvSpPr>
        <p:spPr>
          <a:xfrm>
            <a:off x="737410" y="517235"/>
            <a:ext cx="4620126"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title</a:t>
            </a:r>
          </a:p>
        </p:txBody>
      </p:sp>
      <p:sp>
        <p:nvSpPr>
          <p:cNvPr id="27" name="Text Placeholder 2">
            <a:extLst>
              <a:ext uri="{FF2B5EF4-FFF2-40B4-BE49-F238E27FC236}">
                <a16:creationId xmlns:a16="http://schemas.microsoft.com/office/drawing/2014/main" id="{8C4B592C-D781-D744-84AC-4EAF0AB63E0E}"/>
              </a:ext>
            </a:extLst>
          </p:cNvPr>
          <p:cNvSpPr>
            <a:spLocks noGrp="1"/>
          </p:cNvSpPr>
          <p:nvPr>
            <p:ph type="body" sz="quarter" idx="20" hasCustomPrompt="1"/>
          </p:nvPr>
        </p:nvSpPr>
        <p:spPr>
          <a:xfrm>
            <a:off x="737409" y="1910041"/>
            <a:ext cx="4620126" cy="848242"/>
          </a:xfrm>
        </p:spPr>
        <p:txBody>
          <a:bodyPr>
            <a:noAutofit/>
          </a:bodyPr>
          <a:lstStyle>
            <a:lvl1pPr marL="0" indent="0">
              <a:lnSpc>
                <a:spcPct val="150000"/>
              </a:lnSpc>
              <a:buFontTx/>
              <a:buNone/>
              <a:defRPr sz="1200" b="0" i="0">
                <a:solidFill>
                  <a:schemeClr val="tx1">
                    <a:alpha val="90000"/>
                  </a:schemeClr>
                </a:solidFill>
              </a:defRPr>
            </a:lvl1pPr>
            <a:lvl2pPr>
              <a:defRPr sz="1436"/>
            </a:lvl2pPr>
            <a:lvl3pPr>
              <a:defRPr sz="1436"/>
            </a:lvl3pPr>
            <a:lvl4pPr>
              <a:defRPr sz="1436"/>
            </a:lvl4pPr>
            <a:lvl5pPr>
              <a:defRPr sz="1436"/>
            </a:lvl5pPr>
          </a:lstStyle>
          <a:p>
            <a:pPr lvl="0"/>
            <a:r>
              <a:rPr lang="en-US" err="1"/>
              <a:t>Donec</a:t>
            </a:r>
            <a:r>
              <a:rPr lang="en-US"/>
              <a:t>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p:txBody>
      </p:sp>
      <p:sp>
        <p:nvSpPr>
          <p:cNvPr id="28" name="Text Placeholder 41">
            <a:extLst>
              <a:ext uri="{FF2B5EF4-FFF2-40B4-BE49-F238E27FC236}">
                <a16:creationId xmlns:a16="http://schemas.microsoft.com/office/drawing/2014/main" id="{23AD23BA-B9BF-C441-8161-2A9EF58DDE3C}"/>
              </a:ext>
            </a:extLst>
          </p:cNvPr>
          <p:cNvSpPr>
            <a:spLocks noGrp="1"/>
          </p:cNvSpPr>
          <p:nvPr>
            <p:ph type="body" sz="quarter" idx="24" hasCustomPrompt="1"/>
          </p:nvPr>
        </p:nvSpPr>
        <p:spPr>
          <a:xfrm>
            <a:off x="3443024" y="4086544"/>
            <a:ext cx="2257951" cy="1984057"/>
          </a:xfrm>
        </p:spPr>
        <p:txBody>
          <a:bodyPr>
            <a:noAutofit/>
          </a:bodyPr>
          <a:lstStyle>
            <a:lvl1pPr marL="0" indent="0">
              <a:lnSpc>
                <a:spcPct val="110000"/>
              </a:lnSpc>
              <a:spcAft>
                <a:spcPts val="2600"/>
              </a:spcAft>
              <a:buNone/>
              <a:defRPr sz="2050" b="0" cap="all" baseline="0">
                <a:solidFill>
                  <a:schemeClr val="bg1"/>
                </a:solidFill>
                <a:latin typeface="Oswald" pitchFamily="2" charset="77"/>
              </a:defRPr>
            </a:lvl1pPr>
            <a:lvl2pPr marL="457086" indent="0">
              <a:lnSpc>
                <a:spcPct val="110000"/>
              </a:lnSpc>
              <a:spcAft>
                <a:spcPts val="2600"/>
              </a:spcAft>
              <a:buNone/>
              <a:defRPr sz="1100">
                <a:solidFill>
                  <a:schemeClr val="bg1"/>
                </a:solidFill>
              </a:defRPr>
            </a:lvl2pPr>
          </a:lstStyle>
          <a:p>
            <a:pPr lvl="0"/>
            <a:r>
              <a:rPr lang="en-US"/>
              <a:t>Edit Master text styles</a:t>
            </a:r>
          </a:p>
        </p:txBody>
      </p:sp>
      <p:sp>
        <p:nvSpPr>
          <p:cNvPr id="29" name="Text Placeholder 41">
            <a:extLst>
              <a:ext uri="{FF2B5EF4-FFF2-40B4-BE49-F238E27FC236}">
                <a16:creationId xmlns:a16="http://schemas.microsoft.com/office/drawing/2014/main" id="{0CE2227C-4844-4548-ABA9-546F322F64A9}"/>
              </a:ext>
            </a:extLst>
          </p:cNvPr>
          <p:cNvSpPr>
            <a:spLocks noGrp="1"/>
          </p:cNvSpPr>
          <p:nvPr>
            <p:ph type="body" sz="quarter" idx="25" hasCustomPrompt="1"/>
          </p:nvPr>
        </p:nvSpPr>
        <p:spPr>
          <a:xfrm>
            <a:off x="9537966" y="4086543"/>
            <a:ext cx="2257951" cy="1984057"/>
          </a:xfrm>
        </p:spPr>
        <p:txBody>
          <a:bodyPr>
            <a:noAutofit/>
          </a:bodyPr>
          <a:lstStyle>
            <a:lvl1pPr marL="0" indent="0">
              <a:lnSpc>
                <a:spcPct val="110000"/>
              </a:lnSpc>
              <a:spcAft>
                <a:spcPts val="2600"/>
              </a:spcAft>
              <a:buNone/>
              <a:defRPr sz="2050" b="0" cap="all" baseline="0">
                <a:solidFill>
                  <a:schemeClr val="bg1"/>
                </a:solidFill>
                <a:latin typeface="Oswald" pitchFamily="2" charset="77"/>
              </a:defRPr>
            </a:lvl1pPr>
            <a:lvl2pPr marL="457086" indent="0">
              <a:lnSpc>
                <a:spcPct val="110000"/>
              </a:lnSpc>
              <a:spcAft>
                <a:spcPts val="2600"/>
              </a:spcAft>
              <a:buNone/>
              <a:defRPr sz="1100">
                <a:solidFill>
                  <a:schemeClr val="bg1"/>
                </a:solidFill>
              </a:defRPr>
            </a:lvl2pPr>
          </a:lstStyle>
          <a:p>
            <a:pPr lvl="0"/>
            <a:r>
              <a:rPr lang="en-US"/>
              <a:t>Edit Master text styles</a:t>
            </a:r>
          </a:p>
        </p:txBody>
      </p:sp>
      <p:pic>
        <p:nvPicPr>
          <p:cNvPr id="30" name="Graphic 29">
            <a:extLst>
              <a:ext uri="{FF2B5EF4-FFF2-40B4-BE49-F238E27FC236}">
                <a16:creationId xmlns:a16="http://schemas.microsoft.com/office/drawing/2014/main" id="{59D2CAEF-45A5-5F43-83E9-D0622CCAF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31" name="Slide Number Placeholder 2">
            <a:extLst>
              <a:ext uri="{FF2B5EF4-FFF2-40B4-BE49-F238E27FC236}">
                <a16:creationId xmlns:a16="http://schemas.microsoft.com/office/drawing/2014/main" id="{CC745943-EB8B-EE49-A1FA-CC67D0350799}"/>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72690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with Subtitle - Gradient">
    <p:bg>
      <p:bgPr>
        <a:solidFill>
          <a:srgbClr val="113C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4400" y="1371608"/>
            <a:ext cx="10366861" cy="2057397"/>
          </a:xfrm>
        </p:spPr>
        <p:txBody>
          <a:bodyPr/>
          <a:lstStyle>
            <a:lvl1pPr>
              <a:defRPr sz="6000" baseline="0">
                <a:solidFill>
                  <a:schemeClr val="bg2"/>
                </a:solidFill>
              </a:defRPr>
            </a:lvl1pPr>
          </a:lstStyle>
          <a:p>
            <a:r>
              <a:rPr lang="en-US"/>
              <a:t>Alternate 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3"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9" name="Text Placeholder 2">
            <a:extLst>
              <a:ext uri="{FF2B5EF4-FFF2-40B4-BE49-F238E27FC236}">
                <a16:creationId xmlns:a16="http://schemas.microsoft.com/office/drawing/2014/main" id="{CA7C0192-8E73-3741-B808-E7043B73E544}"/>
              </a:ext>
            </a:extLst>
          </p:cNvPr>
          <p:cNvSpPr>
            <a:spLocks noGrp="1"/>
          </p:cNvSpPr>
          <p:nvPr>
            <p:ph idx="1" hasCustomPrompt="1"/>
          </p:nvPr>
        </p:nvSpPr>
        <p:spPr>
          <a:xfrm>
            <a:off x="929987" y="3702945"/>
            <a:ext cx="10366861" cy="323977"/>
          </a:xfrm>
          <a:prstGeom prst="rect">
            <a:avLst/>
          </a:prstGeom>
        </p:spPr>
        <p:txBody>
          <a:bodyPr vert="horz" lIns="0" tIns="45720" rIns="91440" bIns="45720" rtlCol="0">
            <a:normAutofit/>
          </a:bodyPr>
          <a:lstStyle>
            <a:lvl1pPr marL="0" indent="0">
              <a:buFontTx/>
              <a:buNone/>
              <a:defRPr sz="1800" b="0" i="0" cap="none" spc="0" baseline="0">
                <a:solidFill>
                  <a:schemeClr val="bg2"/>
                </a:solidFill>
                <a:latin typeface="Cambria" panose="02040503050406030204" pitchFamily="18" charset="0"/>
              </a:defRPr>
            </a:lvl1pPr>
          </a:lstStyle>
          <a:p>
            <a:pPr lvl="0"/>
            <a:r>
              <a:rPr lang="en-US"/>
              <a:t>Subtitle if needed Cambria 18pt font lorem ipsum</a:t>
            </a:r>
          </a:p>
        </p:txBody>
      </p:sp>
      <p:sp>
        <p:nvSpPr>
          <p:cNvPr id="14" name="Slide Number Placeholder 5">
            <a:extLst>
              <a:ext uri="{FF2B5EF4-FFF2-40B4-BE49-F238E27FC236}">
                <a16:creationId xmlns:a16="http://schemas.microsoft.com/office/drawing/2014/main" id="{5EEBD4C3-9687-3148-9835-CB92EF3855B4}"/>
              </a:ext>
            </a:extLst>
          </p:cNvPr>
          <p:cNvSpPr>
            <a:spLocks noGrp="1"/>
          </p:cNvSpPr>
          <p:nvPr>
            <p:ph type="sldNum" sz="quarter" idx="4"/>
          </p:nvPr>
        </p:nvSpPr>
        <p:spPr>
          <a:xfrm>
            <a:off x="11487151" y="6301231"/>
            <a:ext cx="540140" cy="428181"/>
          </a:xfrm>
          <a:prstGeom prst="rect">
            <a:avLst/>
          </a:prstGeom>
        </p:spPr>
        <p:txBody>
          <a:bodyPr vert="horz" lIns="0" tIns="0" rIns="91440" bIns="45720" rtlCol="0" anchor="t" anchorCtr="0"/>
          <a:lstStyle>
            <a:lvl1pPr algn="l">
              <a:defRPr sz="1600" b="0" i="0">
                <a:solidFill>
                  <a:schemeClr val="bg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pic>
        <p:nvPicPr>
          <p:cNvPr id="10" name="Graphic 9">
            <a:extLst>
              <a:ext uri="{FF2B5EF4-FFF2-40B4-BE49-F238E27FC236}">
                <a16:creationId xmlns:a16="http://schemas.microsoft.com/office/drawing/2014/main" id="{C82FC6A4-10B3-BC41-B154-89E35DD25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Tree>
    <p:extLst>
      <p:ext uri="{BB962C8B-B14F-4D97-AF65-F5344CB8AC3E}">
        <p14:creationId xmlns:p14="http://schemas.microsoft.com/office/powerpoint/2010/main" val="1421946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0D5C4-E678-CF44-ADB8-F2AC9EADD8BF}"/>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lvl1pPr>
              <a:defRPr>
                <a:solidFill>
                  <a:schemeClr val="bg1"/>
                </a:solidFill>
              </a:defRPr>
            </a:lvl1pPr>
          </a:lstStyle>
          <a:p>
            <a:fld id="{234755BD-B4AC-9044-BCE4-27904766F8BB}" type="slidenum">
              <a:rPr lang="en-US" smtClean="0"/>
              <a:pPr/>
              <a:t>‹#›</a:t>
            </a:fld>
            <a:endParaRPr lang="en-US"/>
          </a:p>
        </p:txBody>
      </p:sp>
      <p:sp>
        <p:nvSpPr>
          <p:cNvPr id="7" name="Text Placeholder 4">
            <a:extLst>
              <a:ext uri="{FF2B5EF4-FFF2-40B4-BE49-F238E27FC236}">
                <a16:creationId xmlns:a16="http://schemas.microsoft.com/office/drawing/2014/main" id="{9F91FAD6-F79D-7A4B-855F-228F32ECFBA5}"/>
              </a:ext>
            </a:extLst>
          </p:cNvPr>
          <p:cNvSpPr>
            <a:spLocks noGrp="1"/>
          </p:cNvSpPr>
          <p:nvPr>
            <p:ph type="body" sz="quarter" idx="25" hasCustomPrompt="1"/>
          </p:nvPr>
        </p:nvSpPr>
        <p:spPr>
          <a:xfrm>
            <a:off x="748586" y="5082032"/>
            <a:ext cx="6407588" cy="1272208"/>
          </a:xfrm>
        </p:spPr>
        <p:txBody>
          <a:bodyPr/>
          <a:lstStyle>
            <a:lvl1pPr marL="0" indent="0" algn="l">
              <a:buNone/>
              <a:defRPr sz="6000" b="1" i="0">
                <a:solidFill>
                  <a:schemeClr val="bg1"/>
                </a:solidFill>
                <a:latin typeface="Oswald" pitchFamily="2" charset="77"/>
              </a:defRPr>
            </a:lvl1pPr>
          </a:lstStyle>
          <a:p>
            <a:pPr lvl="0"/>
            <a:r>
              <a:rPr lang="en-US"/>
              <a:t>Insert text here</a:t>
            </a:r>
          </a:p>
        </p:txBody>
      </p:sp>
    </p:spTree>
    <p:extLst>
      <p:ext uri="{BB962C8B-B14F-4D97-AF65-F5344CB8AC3E}">
        <p14:creationId xmlns:p14="http://schemas.microsoft.com/office/powerpoint/2010/main" val="199967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Info 1">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FEB9E7CD-402C-1E49-A90E-353DA4CFE48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03F6FAB-83EC-B145-85FA-67C2A980A7A2}"/>
              </a:ext>
            </a:extLst>
          </p:cNvPr>
          <p:cNvSpPr/>
          <p:nvPr userDrawn="1"/>
        </p:nvSpPr>
        <p:spPr>
          <a:xfrm>
            <a:off x="0" y="0"/>
            <a:ext cx="12192000" cy="6858000"/>
          </a:xfrm>
          <a:prstGeom prst="rect">
            <a:avLst/>
          </a:prstGeom>
          <a:solidFill>
            <a:srgbClr val="113C5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Graphic 3">
            <a:extLst>
              <a:ext uri="{FF2B5EF4-FFF2-40B4-BE49-F238E27FC236}">
                <a16:creationId xmlns:a16="http://schemas.microsoft.com/office/drawing/2014/main" id="{A4211755-A768-194D-8D63-6DB01F7158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3227" y="259428"/>
            <a:ext cx="1561196" cy="216854"/>
          </a:xfrm>
          <a:prstGeom prst="rect">
            <a:avLst/>
          </a:prstGeom>
        </p:spPr>
      </p:pic>
      <p:sp>
        <p:nvSpPr>
          <p:cNvPr id="6" name="Oval 5">
            <a:extLst>
              <a:ext uri="{FF2B5EF4-FFF2-40B4-BE49-F238E27FC236}">
                <a16:creationId xmlns:a16="http://schemas.microsoft.com/office/drawing/2014/main" id="{EC5D6B1A-C3B1-5B4A-B106-6FC83FA37803}"/>
              </a:ext>
            </a:extLst>
          </p:cNvPr>
          <p:cNvSpPr/>
          <p:nvPr userDrawn="1"/>
        </p:nvSpPr>
        <p:spPr>
          <a:xfrm>
            <a:off x="2652481" y="2738783"/>
            <a:ext cx="1630761" cy="161240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7">
            <a:extLst>
              <a:ext uri="{FF2B5EF4-FFF2-40B4-BE49-F238E27FC236}">
                <a16:creationId xmlns:a16="http://schemas.microsoft.com/office/drawing/2014/main" id="{CF31B37A-1C3D-9949-A3C6-E0B576DD4598}"/>
              </a:ext>
            </a:extLst>
          </p:cNvPr>
          <p:cNvSpPr>
            <a:spLocks noGrp="1"/>
          </p:cNvSpPr>
          <p:nvPr>
            <p:ph type="title" hasCustomPrompt="1"/>
          </p:nvPr>
        </p:nvSpPr>
        <p:spPr>
          <a:xfrm>
            <a:off x="4825534" y="2391120"/>
            <a:ext cx="4878034"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Contact info</a:t>
            </a:r>
          </a:p>
        </p:txBody>
      </p:sp>
      <p:pic>
        <p:nvPicPr>
          <p:cNvPr id="14" name="Picture 13">
            <a:extLst>
              <a:ext uri="{FF2B5EF4-FFF2-40B4-BE49-F238E27FC236}">
                <a16:creationId xmlns:a16="http://schemas.microsoft.com/office/drawing/2014/main" id="{B4DCD3C9-B3C6-F94F-B91B-B525862B07FE}"/>
              </a:ext>
            </a:extLst>
          </p:cNvPr>
          <p:cNvPicPr>
            <a:picLocks noChangeAspect="1"/>
          </p:cNvPicPr>
          <p:nvPr userDrawn="1"/>
        </p:nvPicPr>
        <p:blipFill>
          <a:blip r:embed="rId6"/>
          <a:stretch>
            <a:fillRect/>
          </a:stretch>
        </p:blipFill>
        <p:spPr>
          <a:xfrm>
            <a:off x="3068795" y="3033593"/>
            <a:ext cx="800100" cy="914400"/>
          </a:xfrm>
          <a:prstGeom prst="rect">
            <a:avLst/>
          </a:prstGeom>
        </p:spPr>
      </p:pic>
      <p:sp>
        <p:nvSpPr>
          <p:cNvPr id="15" name="Text Placeholder 2">
            <a:extLst>
              <a:ext uri="{FF2B5EF4-FFF2-40B4-BE49-F238E27FC236}">
                <a16:creationId xmlns:a16="http://schemas.microsoft.com/office/drawing/2014/main" id="{90D751BD-9C37-1E4E-B7F2-4CB2F88A5F9C}"/>
              </a:ext>
            </a:extLst>
          </p:cNvPr>
          <p:cNvSpPr>
            <a:spLocks noGrp="1"/>
          </p:cNvSpPr>
          <p:nvPr>
            <p:ph idx="1" hasCustomPrompt="1"/>
          </p:nvPr>
        </p:nvSpPr>
        <p:spPr>
          <a:xfrm>
            <a:off x="4825534" y="3792797"/>
            <a:ext cx="4878034" cy="798177"/>
          </a:xfrm>
          <a:prstGeom prst="rect">
            <a:avLst/>
          </a:prstGeom>
        </p:spPr>
        <p:txBody>
          <a:bodyPr vert="horz" lIns="0" tIns="45720" rIns="91440" bIns="45720" rtlCol="0">
            <a:normAutofit/>
          </a:bodyPr>
          <a:lstStyle>
            <a:lvl1pPr marL="0" indent="0">
              <a:buFontTx/>
              <a:buNone/>
              <a:defRPr sz="1800" b="0" i="1" cap="none" spc="0" baseline="0">
                <a:solidFill>
                  <a:schemeClr val="bg1"/>
                </a:solidFill>
                <a:latin typeface="Cambria" panose="02040503050406030204" pitchFamily="18" charset="0"/>
              </a:defRPr>
            </a:lvl1pPr>
          </a:lstStyle>
          <a:p>
            <a:pPr lvl="0"/>
            <a:r>
              <a:rPr lang="en-US"/>
              <a:t>Phone: 703-888-8888</a:t>
            </a:r>
          </a:p>
          <a:p>
            <a:pPr lvl="0"/>
            <a:r>
              <a:rPr lang="en-US"/>
              <a:t>E-mail: </a:t>
            </a:r>
            <a:r>
              <a:rPr lang="en-US" err="1"/>
              <a:t>name@accenture.com</a:t>
            </a:r>
            <a:endParaRPr lang="en-US"/>
          </a:p>
        </p:txBody>
      </p:sp>
      <p:sp>
        <p:nvSpPr>
          <p:cNvPr id="19" name="Text Placeholder 2">
            <a:extLst>
              <a:ext uri="{FF2B5EF4-FFF2-40B4-BE49-F238E27FC236}">
                <a16:creationId xmlns:a16="http://schemas.microsoft.com/office/drawing/2014/main" id="{3CB4AC76-DBB9-064F-B4B6-D07545D70DDF}"/>
              </a:ext>
            </a:extLst>
          </p:cNvPr>
          <p:cNvSpPr>
            <a:spLocks noGrp="1"/>
          </p:cNvSpPr>
          <p:nvPr>
            <p:ph idx="35" hasCustomPrompt="1"/>
          </p:nvPr>
        </p:nvSpPr>
        <p:spPr>
          <a:xfrm>
            <a:off x="4825534" y="3251516"/>
            <a:ext cx="4878034" cy="394981"/>
          </a:xfrm>
          <a:prstGeom prst="rect">
            <a:avLst/>
          </a:prstGeom>
        </p:spPr>
        <p:txBody>
          <a:bodyPr vert="horz" lIns="0" tIns="45720" rIns="91440" bIns="45720" rtlCol="0">
            <a:normAutofit/>
          </a:bodyPr>
          <a:lstStyle>
            <a:lvl1pPr marL="0" indent="0">
              <a:buFontTx/>
              <a:buNone/>
              <a:defRPr sz="2050" b="0" i="0" cap="all" spc="0" baseline="0">
                <a:solidFill>
                  <a:schemeClr val="accent2"/>
                </a:solidFill>
                <a:latin typeface="Oswald" pitchFamily="2" charset="77"/>
              </a:defRPr>
            </a:lvl1pPr>
          </a:lstStyle>
          <a:p>
            <a:pPr lvl="0"/>
            <a:r>
              <a:rPr lang="en-US"/>
              <a:t>Insert Name</a:t>
            </a:r>
          </a:p>
        </p:txBody>
      </p:sp>
      <p:cxnSp>
        <p:nvCxnSpPr>
          <p:cNvPr id="20" name="Straight Connector 19">
            <a:extLst>
              <a:ext uri="{FF2B5EF4-FFF2-40B4-BE49-F238E27FC236}">
                <a16:creationId xmlns:a16="http://schemas.microsoft.com/office/drawing/2014/main" id="{3785625A-0FD6-A241-8FBE-8DCB6EFF968D}"/>
              </a:ext>
            </a:extLst>
          </p:cNvPr>
          <p:cNvCxnSpPr>
            <a:cxnSpLocks/>
          </p:cNvCxnSpPr>
          <p:nvPr userDrawn="1"/>
        </p:nvCxnSpPr>
        <p:spPr>
          <a:xfrm>
            <a:off x="2370061" y="2087556"/>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CB4EF676-DBAF-9A40-87DB-AD346FC511B9}"/>
              </a:ext>
            </a:extLst>
          </p:cNvPr>
          <p:cNvCxnSpPr>
            <a:cxnSpLocks/>
          </p:cNvCxnSpPr>
          <p:nvPr userDrawn="1"/>
        </p:nvCxnSpPr>
        <p:spPr>
          <a:xfrm>
            <a:off x="2356614" y="4944704"/>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26" name="Slide Number Placeholder 2">
            <a:extLst>
              <a:ext uri="{FF2B5EF4-FFF2-40B4-BE49-F238E27FC236}">
                <a16:creationId xmlns:a16="http://schemas.microsoft.com/office/drawing/2014/main" id="{F856A29B-4189-CE46-91C3-538C787CF21B}"/>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962101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Info 2">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FEB9E7CD-402C-1E49-A90E-353DA4CFE48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03F6FAB-83EC-B145-85FA-67C2A980A7A2}"/>
              </a:ext>
            </a:extLst>
          </p:cNvPr>
          <p:cNvSpPr/>
          <p:nvPr userDrawn="1"/>
        </p:nvSpPr>
        <p:spPr>
          <a:xfrm>
            <a:off x="0" y="0"/>
            <a:ext cx="12192000" cy="6858000"/>
          </a:xfrm>
          <a:prstGeom prst="rect">
            <a:avLst/>
          </a:prstGeom>
          <a:solidFill>
            <a:srgbClr val="113C5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Graphic 3">
            <a:extLst>
              <a:ext uri="{FF2B5EF4-FFF2-40B4-BE49-F238E27FC236}">
                <a16:creationId xmlns:a16="http://schemas.microsoft.com/office/drawing/2014/main" id="{A4211755-A768-194D-8D63-6DB01F7158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3227" y="259428"/>
            <a:ext cx="1561196" cy="216854"/>
          </a:xfrm>
          <a:prstGeom prst="rect">
            <a:avLst/>
          </a:prstGeom>
        </p:spPr>
      </p:pic>
      <p:sp>
        <p:nvSpPr>
          <p:cNvPr id="6" name="Oval 5">
            <a:extLst>
              <a:ext uri="{FF2B5EF4-FFF2-40B4-BE49-F238E27FC236}">
                <a16:creationId xmlns:a16="http://schemas.microsoft.com/office/drawing/2014/main" id="{EC5D6B1A-C3B1-5B4A-B106-6FC83FA37803}"/>
              </a:ext>
            </a:extLst>
          </p:cNvPr>
          <p:cNvSpPr/>
          <p:nvPr userDrawn="1"/>
        </p:nvSpPr>
        <p:spPr>
          <a:xfrm>
            <a:off x="5583435" y="1040529"/>
            <a:ext cx="1005118" cy="9938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7">
            <a:extLst>
              <a:ext uri="{FF2B5EF4-FFF2-40B4-BE49-F238E27FC236}">
                <a16:creationId xmlns:a16="http://schemas.microsoft.com/office/drawing/2014/main" id="{CF31B37A-1C3D-9949-A3C6-E0B576DD4598}"/>
              </a:ext>
            </a:extLst>
          </p:cNvPr>
          <p:cNvSpPr>
            <a:spLocks noGrp="1"/>
          </p:cNvSpPr>
          <p:nvPr>
            <p:ph type="title" hasCustomPrompt="1"/>
          </p:nvPr>
        </p:nvSpPr>
        <p:spPr>
          <a:xfrm>
            <a:off x="2370061" y="2812213"/>
            <a:ext cx="7674892" cy="860371"/>
          </a:xfrm>
          <a:prstGeom prst="rect">
            <a:avLst/>
          </a:prstGeom>
        </p:spPr>
        <p:txBody>
          <a:bodyPr vert="horz" lIns="0" tIns="45720" rIns="91440" bIns="45720" rtlCol="0" anchor="b" anchorCtr="0">
            <a:noAutofit/>
          </a:bodyPr>
          <a:lstStyle>
            <a:lvl1pPr>
              <a:defRPr>
                <a:solidFill>
                  <a:schemeClr val="bg1"/>
                </a:solidFill>
              </a:defRPr>
            </a:lvl1pPr>
          </a:lstStyle>
          <a:p>
            <a:r>
              <a:rPr lang="en-US"/>
              <a:t>Contact INFO</a:t>
            </a:r>
          </a:p>
        </p:txBody>
      </p:sp>
      <p:pic>
        <p:nvPicPr>
          <p:cNvPr id="14" name="Picture 13">
            <a:extLst>
              <a:ext uri="{FF2B5EF4-FFF2-40B4-BE49-F238E27FC236}">
                <a16:creationId xmlns:a16="http://schemas.microsoft.com/office/drawing/2014/main" id="{B4DCD3C9-B3C6-F94F-B91B-B525862B07FE}"/>
              </a:ext>
            </a:extLst>
          </p:cNvPr>
          <p:cNvPicPr>
            <a:picLocks noChangeAspect="1"/>
          </p:cNvPicPr>
          <p:nvPr userDrawn="1"/>
        </p:nvPicPr>
        <p:blipFill>
          <a:blip r:embed="rId6"/>
          <a:stretch>
            <a:fillRect/>
          </a:stretch>
        </p:blipFill>
        <p:spPr>
          <a:xfrm>
            <a:off x="5849429" y="1220059"/>
            <a:ext cx="493141" cy="563590"/>
          </a:xfrm>
          <a:prstGeom prst="rect">
            <a:avLst/>
          </a:prstGeom>
        </p:spPr>
      </p:pic>
      <p:sp>
        <p:nvSpPr>
          <p:cNvPr id="15" name="Text Placeholder 2">
            <a:extLst>
              <a:ext uri="{FF2B5EF4-FFF2-40B4-BE49-F238E27FC236}">
                <a16:creationId xmlns:a16="http://schemas.microsoft.com/office/drawing/2014/main" id="{90D751BD-9C37-1E4E-B7F2-4CB2F88A5F9C}"/>
              </a:ext>
            </a:extLst>
          </p:cNvPr>
          <p:cNvSpPr>
            <a:spLocks noGrp="1"/>
          </p:cNvSpPr>
          <p:nvPr>
            <p:ph idx="1" hasCustomPrompt="1"/>
          </p:nvPr>
        </p:nvSpPr>
        <p:spPr>
          <a:xfrm>
            <a:off x="2370061" y="4225945"/>
            <a:ext cx="7688338" cy="798177"/>
          </a:xfrm>
          <a:prstGeom prst="rect">
            <a:avLst/>
          </a:prstGeom>
        </p:spPr>
        <p:txBody>
          <a:bodyPr vert="horz" lIns="0" tIns="45720" rIns="91440" bIns="45720" rtlCol="0">
            <a:normAutofit/>
          </a:bodyPr>
          <a:lstStyle>
            <a:lvl1pPr marL="0" indent="0">
              <a:buFontTx/>
              <a:buNone/>
              <a:defRPr sz="1800" b="0" i="1" cap="none" spc="0" baseline="0">
                <a:solidFill>
                  <a:schemeClr val="bg1"/>
                </a:solidFill>
                <a:latin typeface="Cambria" panose="02040503050406030204" pitchFamily="18" charset="0"/>
              </a:defRPr>
            </a:lvl1pPr>
          </a:lstStyle>
          <a:p>
            <a:pPr lvl="0"/>
            <a:r>
              <a:rPr lang="en-US"/>
              <a:t>Phone: 703-888-8888</a:t>
            </a:r>
          </a:p>
          <a:p>
            <a:pPr lvl="0"/>
            <a:r>
              <a:rPr lang="en-US"/>
              <a:t>E-mail: </a:t>
            </a:r>
            <a:r>
              <a:rPr lang="en-US" err="1"/>
              <a:t>name@accenture.com</a:t>
            </a:r>
            <a:endParaRPr lang="en-US"/>
          </a:p>
        </p:txBody>
      </p:sp>
      <p:sp>
        <p:nvSpPr>
          <p:cNvPr id="19" name="Text Placeholder 2">
            <a:extLst>
              <a:ext uri="{FF2B5EF4-FFF2-40B4-BE49-F238E27FC236}">
                <a16:creationId xmlns:a16="http://schemas.microsoft.com/office/drawing/2014/main" id="{3CB4AC76-DBB9-064F-B4B6-D07545D70DDF}"/>
              </a:ext>
            </a:extLst>
          </p:cNvPr>
          <p:cNvSpPr>
            <a:spLocks noGrp="1"/>
          </p:cNvSpPr>
          <p:nvPr>
            <p:ph idx="35" hasCustomPrompt="1"/>
          </p:nvPr>
        </p:nvSpPr>
        <p:spPr>
          <a:xfrm>
            <a:off x="2370060" y="3696872"/>
            <a:ext cx="7688339" cy="529215"/>
          </a:xfrm>
          <a:prstGeom prst="rect">
            <a:avLst/>
          </a:prstGeom>
        </p:spPr>
        <p:txBody>
          <a:bodyPr vert="horz" lIns="0" tIns="45720" rIns="91440" bIns="45720" rtlCol="0">
            <a:normAutofit/>
          </a:bodyPr>
          <a:lstStyle>
            <a:lvl1pPr marL="0" indent="0">
              <a:buFontTx/>
              <a:buNone/>
              <a:defRPr sz="2050" b="0" i="0" cap="all" spc="0" baseline="0">
                <a:solidFill>
                  <a:schemeClr val="accent2"/>
                </a:solidFill>
                <a:latin typeface="Oswald" pitchFamily="2" charset="77"/>
              </a:defRPr>
            </a:lvl1pPr>
          </a:lstStyle>
          <a:p>
            <a:pPr lvl="0"/>
            <a:r>
              <a:rPr lang="en-US"/>
              <a:t>Insert Name(S)</a:t>
            </a:r>
          </a:p>
        </p:txBody>
      </p:sp>
      <p:cxnSp>
        <p:nvCxnSpPr>
          <p:cNvPr id="20" name="Straight Connector 19">
            <a:extLst>
              <a:ext uri="{FF2B5EF4-FFF2-40B4-BE49-F238E27FC236}">
                <a16:creationId xmlns:a16="http://schemas.microsoft.com/office/drawing/2014/main" id="{3785625A-0FD6-A241-8FBE-8DCB6EFF968D}"/>
              </a:ext>
            </a:extLst>
          </p:cNvPr>
          <p:cNvCxnSpPr>
            <a:cxnSpLocks/>
          </p:cNvCxnSpPr>
          <p:nvPr userDrawn="1"/>
        </p:nvCxnSpPr>
        <p:spPr>
          <a:xfrm>
            <a:off x="2370061" y="2520690"/>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CB4EF676-DBAF-9A40-87DB-AD346FC511B9}"/>
              </a:ext>
            </a:extLst>
          </p:cNvPr>
          <p:cNvCxnSpPr>
            <a:cxnSpLocks/>
          </p:cNvCxnSpPr>
          <p:nvPr userDrawn="1"/>
        </p:nvCxnSpPr>
        <p:spPr>
          <a:xfrm>
            <a:off x="2356614" y="5377838"/>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16" name="Slide Number Placeholder 2">
            <a:extLst>
              <a:ext uri="{FF2B5EF4-FFF2-40B4-BE49-F238E27FC236}">
                <a16:creationId xmlns:a16="http://schemas.microsoft.com/office/drawing/2014/main" id="{03C3B9B8-ECBC-4942-8106-2D8B652A3A6C}"/>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3077850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_Da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0702A4-8FC5-1B47-B7A5-071A20A1E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0D9A5CA4-1ADF-144F-BE0A-6629F3D76F5B}"/>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a:p>
        </p:txBody>
      </p:sp>
      <p:pic>
        <p:nvPicPr>
          <p:cNvPr id="8" name="Graphic 7">
            <a:extLst>
              <a:ext uri="{FF2B5EF4-FFF2-40B4-BE49-F238E27FC236}">
                <a16:creationId xmlns:a16="http://schemas.microsoft.com/office/drawing/2014/main" id="{7F68BA70-379C-B74C-8362-EA71ECB9AE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53227" y="259428"/>
            <a:ext cx="1561196" cy="216854"/>
          </a:xfrm>
          <a:prstGeom prst="rect">
            <a:avLst/>
          </a:prstGeom>
        </p:spPr>
      </p:pic>
      <p:sp>
        <p:nvSpPr>
          <p:cNvPr id="4" name="TextBox 3">
            <a:extLst>
              <a:ext uri="{FF2B5EF4-FFF2-40B4-BE49-F238E27FC236}">
                <a16:creationId xmlns:a16="http://schemas.microsoft.com/office/drawing/2014/main" id="{7D5920F1-0448-A246-8654-4F21834C1662}"/>
              </a:ext>
            </a:extLst>
          </p:cNvPr>
          <p:cNvSpPr txBox="1"/>
          <p:nvPr userDrawn="1"/>
        </p:nvSpPr>
        <p:spPr>
          <a:xfrm>
            <a:off x="5588794" y="897518"/>
            <a:ext cx="1014412"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i="0" kern="1200">
                <a:solidFill>
                  <a:schemeClr val="bg1"/>
                </a:solidFill>
                <a:effectLst/>
                <a:latin typeface="Oswald" pitchFamily="2" charset="77"/>
                <a:ea typeface="+mn-ea"/>
                <a:cs typeface="+mn-cs"/>
              </a:rPr>
              <a:t>"</a:t>
            </a:r>
          </a:p>
        </p:txBody>
      </p:sp>
      <p:sp>
        <p:nvSpPr>
          <p:cNvPr id="6" name="Text Placeholder 5">
            <a:extLst>
              <a:ext uri="{FF2B5EF4-FFF2-40B4-BE49-F238E27FC236}">
                <a16:creationId xmlns:a16="http://schemas.microsoft.com/office/drawing/2014/main" id="{DBCFEDD8-A1C1-E046-BC11-D540C9A4472C}"/>
              </a:ext>
            </a:extLst>
          </p:cNvPr>
          <p:cNvSpPr>
            <a:spLocks noGrp="1"/>
          </p:cNvSpPr>
          <p:nvPr>
            <p:ph type="body" sz="quarter" idx="11" hasCustomPrompt="1"/>
          </p:nvPr>
        </p:nvSpPr>
        <p:spPr>
          <a:xfrm>
            <a:off x="1516965" y="2060327"/>
            <a:ext cx="9158068" cy="3157972"/>
          </a:xfrm>
        </p:spPr>
        <p:txBody>
          <a:bodyPr/>
          <a:lstStyle>
            <a:lvl1pPr marL="0" indent="0" algn="ctr">
              <a:lnSpc>
                <a:spcPct val="110000"/>
              </a:lnSpc>
              <a:buNone/>
              <a:defRPr sz="3600">
                <a:solidFill>
                  <a:schemeClr val="bg1"/>
                </a:solidFill>
                <a:latin typeface="Oswald" pitchFamily="2" charset="77"/>
              </a:defRPr>
            </a:lvl1pPr>
          </a:lstStyle>
          <a:p>
            <a:pPr lvl="0"/>
            <a:r>
              <a:rPr lang="en-US"/>
              <a:t>Insert quote. Four to five lines. Insert quote. Four to five lines. Insert quote. Four to five lines. Insert quote. Four to five lines. Insert quote. Four to five lines. Insert quote. Four to five lines. Insert quote. Four to five lines. Insert quote. Four to five lines.”</a:t>
            </a:r>
          </a:p>
        </p:txBody>
      </p:sp>
      <p:sp>
        <p:nvSpPr>
          <p:cNvPr id="10" name="Text Placeholder 2">
            <a:extLst>
              <a:ext uri="{FF2B5EF4-FFF2-40B4-BE49-F238E27FC236}">
                <a16:creationId xmlns:a16="http://schemas.microsoft.com/office/drawing/2014/main" id="{311ED389-4663-9F44-B154-39544D7C3700}"/>
              </a:ext>
            </a:extLst>
          </p:cNvPr>
          <p:cNvSpPr>
            <a:spLocks noGrp="1"/>
          </p:cNvSpPr>
          <p:nvPr>
            <p:ph type="body" sz="quarter" idx="33" hasCustomPrompt="1"/>
          </p:nvPr>
        </p:nvSpPr>
        <p:spPr>
          <a:xfrm>
            <a:off x="3038474" y="5391067"/>
            <a:ext cx="6115049" cy="550424"/>
          </a:xfrm>
        </p:spPr>
        <p:txBody>
          <a:bodyPr vert="horz" lIns="0" tIns="0" rIns="0" bIns="0" rtlCol="0" anchor="t" anchorCtr="0">
            <a:noAutofit/>
          </a:bodyPr>
          <a:lstStyle>
            <a:lvl1pPr marL="0" marR="0" indent="0" algn="ctr" defTabSz="914173" rtl="0" eaLnBrk="1" fontAlgn="auto" latinLnBrk="0" hangingPunct="1">
              <a:lnSpc>
                <a:spcPct val="80000"/>
              </a:lnSpc>
              <a:spcBef>
                <a:spcPts val="0"/>
              </a:spcBef>
              <a:spcAft>
                <a:spcPts val="0"/>
              </a:spcAft>
              <a:buClr>
                <a:schemeClr val="accent2"/>
              </a:buClr>
              <a:buSzTx/>
              <a:buFontTx/>
              <a:buNone/>
              <a:tabLst/>
              <a:defRPr lang="en-US" sz="1500" b="0" i="0" spc="100" baseline="0" smtClean="0">
                <a:solidFill>
                  <a:schemeClr val="accent2"/>
                </a:solidFill>
                <a:effectLst/>
                <a:latin typeface="Oswald" pitchFamily="2" charset="77"/>
              </a:defRPr>
            </a:lvl1pPr>
          </a:lstStyle>
          <a:p>
            <a:pPr marL="0" marR="0" lvl="0" indent="0" algn="ctr" defTabSz="914173" rtl="0" eaLnBrk="1" fontAlgn="auto" latinLnBrk="0" hangingPunct="1">
              <a:lnSpc>
                <a:spcPct val="80000"/>
              </a:lnSpc>
              <a:spcBef>
                <a:spcPts val="0"/>
              </a:spcBef>
              <a:spcAft>
                <a:spcPts val="0"/>
              </a:spcAft>
              <a:buClr>
                <a:schemeClr val="accent2"/>
              </a:buClr>
              <a:buSzTx/>
              <a:buFontTx/>
              <a:buNone/>
              <a:tabLst/>
              <a:defRPr/>
            </a:pPr>
            <a:r>
              <a:rPr lang="en-US"/>
              <a:t>—QUOTE ATTRIBUTION</a:t>
            </a:r>
          </a:p>
        </p:txBody>
      </p:sp>
    </p:spTree>
    <p:extLst>
      <p:ext uri="{BB962C8B-B14F-4D97-AF65-F5344CB8AC3E}">
        <p14:creationId xmlns:p14="http://schemas.microsoft.com/office/powerpoint/2010/main" val="2444261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_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F68BA70-379C-B74C-8362-EA71ECB9AE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4" name="TextBox 3">
            <a:extLst>
              <a:ext uri="{FF2B5EF4-FFF2-40B4-BE49-F238E27FC236}">
                <a16:creationId xmlns:a16="http://schemas.microsoft.com/office/drawing/2014/main" id="{7D5920F1-0448-A246-8654-4F21834C1662}"/>
              </a:ext>
            </a:extLst>
          </p:cNvPr>
          <p:cNvSpPr txBox="1"/>
          <p:nvPr userDrawn="1"/>
        </p:nvSpPr>
        <p:spPr>
          <a:xfrm>
            <a:off x="5588794" y="897518"/>
            <a:ext cx="1014412"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i="0" kern="1200">
                <a:solidFill>
                  <a:schemeClr val="accent2"/>
                </a:solidFill>
                <a:effectLst/>
                <a:latin typeface="Oswald" pitchFamily="2" charset="77"/>
                <a:ea typeface="+mn-ea"/>
                <a:cs typeface="+mn-cs"/>
              </a:rPr>
              <a:t>"</a:t>
            </a:r>
          </a:p>
        </p:txBody>
      </p:sp>
      <p:sp>
        <p:nvSpPr>
          <p:cNvPr id="6" name="Text Placeholder 5">
            <a:extLst>
              <a:ext uri="{FF2B5EF4-FFF2-40B4-BE49-F238E27FC236}">
                <a16:creationId xmlns:a16="http://schemas.microsoft.com/office/drawing/2014/main" id="{DBCFEDD8-A1C1-E046-BC11-D540C9A4472C}"/>
              </a:ext>
            </a:extLst>
          </p:cNvPr>
          <p:cNvSpPr>
            <a:spLocks noGrp="1"/>
          </p:cNvSpPr>
          <p:nvPr>
            <p:ph type="body" sz="quarter" idx="11" hasCustomPrompt="1"/>
          </p:nvPr>
        </p:nvSpPr>
        <p:spPr>
          <a:xfrm>
            <a:off x="1516965" y="2060327"/>
            <a:ext cx="9158068" cy="3157972"/>
          </a:xfrm>
        </p:spPr>
        <p:txBody>
          <a:bodyPr/>
          <a:lstStyle>
            <a:lvl1pPr marL="0" indent="0" algn="ctr">
              <a:lnSpc>
                <a:spcPct val="110000"/>
              </a:lnSpc>
              <a:buNone/>
              <a:defRPr sz="3600">
                <a:solidFill>
                  <a:schemeClr val="tx1"/>
                </a:solidFill>
                <a:latin typeface="Oswald" pitchFamily="2" charset="77"/>
              </a:defRPr>
            </a:lvl1pPr>
          </a:lstStyle>
          <a:p>
            <a:pPr lvl="0"/>
            <a:r>
              <a:rPr lang="en-US"/>
              <a:t>Insert quote. Four to five lines. Insert quote. Four to five lines. Insert quote. Four to five lines. Insert quote. Four to five lines. Insert quote. Four to five lines. Insert quote. Four to five lines. Insert quote. Four to five lines. Insert quote. Four to five lines.”</a:t>
            </a:r>
          </a:p>
        </p:txBody>
      </p:sp>
      <p:sp>
        <p:nvSpPr>
          <p:cNvPr id="10" name="Text Placeholder 2">
            <a:extLst>
              <a:ext uri="{FF2B5EF4-FFF2-40B4-BE49-F238E27FC236}">
                <a16:creationId xmlns:a16="http://schemas.microsoft.com/office/drawing/2014/main" id="{311ED389-4663-9F44-B154-39544D7C3700}"/>
              </a:ext>
            </a:extLst>
          </p:cNvPr>
          <p:cNvSpPr>
            <a:spLocks noGrp="1"/>
          </p:cNvSpPr>
          <p:nvPr>
            <p:ph type="body" sz="quarter" idx="33" hasCustomPrompt="1"/>
          </p:nvPr>
        </p:nvSpPr>
        <p:spPr>
          <a:xfrm>
            <a:off x="3038474" y="5391067"/>
            <a:ext cx="6115049" cy="550424"/>
          </a:xfrm>
        </p:spPr>
        <p:txBody>
          <a:bodyPr vert="horz" lIns="0" tIns="0" rIns="0" bIns="0" rtlCol="0" anchor="t" anchorCtr="0">
            <a:noAutofit/>
          </a:bodyPr>
          <a:lstStyle>
            <a:lvl1pPr marL="0" marR="0" indent="0" algn="ctr" defTabSz="914173" rtl="0" eaLnBrk="1" fontAlgn="auto" latinLnBrk="0" hangingPunct="1">
              <a:lnSpc>
                <a:spcPct val="80000"/>
              </a:lnSpc>
              <a:spcBef>
                <a:spcPts val="0"/>
              </a:spcBef>
              <a:spcAft>
                <a:spcPts val="0"/>
              </a:spcAft>
              <a:buClr>
                <a:schemeClr val="accent2"/>
              </a:buClr>
              <a:buSzTx/>
              <a:buFontTx/>
              <a:buNone/>
              <a:tabLst/>
              <a:defRPr lang="en-US" sz="1500" b="0" i="0" spc="100" baseline="0">
                <a:solidFill>
                  <a:schemeClr val="accent1"/>
                </a:solidFill>
                <a:effectLst/>
                <a:latin typeface="Oswald" pitchFamily="2" charset="77"/>
              </a:defRPr>
            </a:lvl1pPr>
          </a:lstStyle>
          <a:p>
            <a:pPr marL="0" marR="0" lvl="0" indent="0" algn="ctr" defTabSz="914173" rtl="0" eaLnBrk="1" fontAlgn="auto" latinLnBrk="0" hangingPunct="1">
              <a:lnSpc>
                <a:spcPct val="80000"/>
              </a:lnSpc>
              <a:spcBef>
                <a:spcPts val="0"/>
              </a:spcBef>
              <a:spcAft>
                <a:spcPts val="0"/>
              </a:spcAft>
              <a:buClr>
                <a:schemeClr val="accent2"/>
              </a:buClr>
              <a:buSzTx/>
              <a:buFontTx/>
              <a:buNone/>
              <a:tabLst/>
              <a:defRPr/>
            </a:pPr>
            <a:r>
              <a:rPr lang="en-US"/>
              <a:t>—QUOTE ATTRIBUTION</a:t>
            </a:r>
          </a:p>
        </p:txBody>
      </p:sp>
      <p:pic>
        <p:nvPicPr>
          <p:cNvPr id="9" name="Graphic 8">
            <a:extLst>
              <a:ext uri="{FF2B5EF4-FFF2-40B4-BE49-F238E27FC236}">
                <a16:creationId xmlns:a16="http://schemas.microsoft.com/office/drawing/2014/main" id="{3EF31C55-D879-8447-9A96-BCBCA7DB04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3245" y="258793"/>
            <a:ext cx="1561196" cy="216854"/>
          </a:xfrm>
          <a:prstGeom prst="rect">
            <a:avLst/>
          </a:prstGeom>
        </p:spPr>
      </p:pic>
      <p:sp>
        <p:nvSpPr>
          <p:cNvPr id="11" name="Slide Number Placeholder 2">
            <a:extLst>
              <a:ext uri="{FF2B5EF4-FFF2-40B4-BE49-F238E27FC236}">
                <a16:creationId xmlns:a16="http://schemas.microsoft.com/office/drawing/2014/main" id="{795D4A6D-9D9A-0041-AC3B-4503DA84D2E4}"/>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spTree>
    <p:extLst>
      <p:ext uri="{BB962C8B-B14F-4D97-AF65-F5344CB8AC3E}">
        <p14:creationId xmlns:p14="http://schemas.microsoft.com/office/powerpoint/2010/main" val="2844283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9A5CA4-1ADF-144F-BE0A-6629F3D76F5B}"/>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a:p>
        </p:txBody>
      </p:sp>
      <p:pic>
        <p:nvPicPr>
          <p:cNvPr id="5" name="Graphic 4">
            <a:extLst>
              <a:ext uri="{FF2B5EF4-FFF2-40B4-BE49-F238E27FC236}">
                <a16:creationId xmlns:a16="http://schemas.microsoft.com/office/drawing/2014/main" id="{F0A96353-80DA-5948-A2B3-A115D18E7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Tree>
    <p:extLst>
      <p:ext uri="{BB962C8B-B14F-4D97-AF65-F5344CB8AC3E}">
        <p14:creationId xmlns:p14="http://schemas.microsoft.com/office/powerpoint/2010/main" val="774656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p>
            <a:fld id="{234755BD-B4AC-9044-BCE4-27904766F8BB}" type="slidenum">
              <a:rPr lang="en-US" smtClean="0"/>
              <a:pPr/>
              <a:t>‹#›</a:t>
            </a:fld>
            <a:endParaRPr lang="en-US"/>
          </a:p>
        </p:txBody>
      </p:sp>
      <p:pic>
        <p:nvPicPr>
          <p:cNvPr id="3" name="Graphic 2">
            <a:extLst>
              <a:ext uri="{FF2B5EF4-FFF2-40B4-BE49-F238E27FC236}">
                <a16:creationId xmlns:a16="http://schemas.microsoft.com/office/drawing/2014/main" id="{FC31F1AF-84DC-1A40-942A-08752612E4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Tree>
    <p:extLst>
      <p:ext uri="{BB962C8B-B14F-4D97-AF65-F5344CB8AC3E}">
        <p14:creationId xmlns:p14="http://schemas.microsoft.com/office/powerpoint/2010/main" val="2066807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9A5CA4-1ADF-144F-BE0A-6629F3D76F5B}"/>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a:p>
        </p:txBody>
      </p:sp>
      <p:pic>
        <p:nvPicPr>
          <p:cNvPr id="6" name="Picture 5">
            <a:extLst>
              <a:ext uri="{FF2B5EF4-FFF2-40B4-BE49-F238E27FC236}">
                <a16:creationId xmlns:a16="http://schemas.microsoft.com/office/drawing/2014/main" id="{7686EF34-FE1C-BD41-B131-F774425A9B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2171" y="272877"/>
            <a:ext cx="718508" cy="641525"/>
          </a:xfrm>
          <a:prstGeom prst="rect">
            <a:avLst/>
          </a:prstGeom>
        </p:spPr>
      </p:pic>
      <p:pic>
        <p:nvPicPr>
          <p:cNvPr id="18" name="Picture 17">
            <a:extLst>
              <a:ext uri="{FF2B5EF4-FFF2-40B4-BE49-F238E27FC236}">
                <a16:creationId xmlns:a16="http://schemas.microsoft.com/office/drawing/2014/main" id="{84F960D6-2F3A-4F43-9FF1-482691D6C6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8563" y="234800"/>
            <a:ext cx="722376" cy="722376"/>
          </a:xfrm>
          <a:prstGeom prst="rect">
            <a:avLst/>
          </a:prstGeom>
        </p:spPr>
      </p:pic>
    </p:spTree>
    <p:extLst>
      <p:ext uri="{BB962C8B-B14F-4D97-AF65-F5344CB8AC3E}">
        <p14:creationId xmlns:p14="http://schemas.microsoft.com/office/powerpoint/2010/main" val="897097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 Whit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p>
            <a:fld id="{234755BD-B4AC-9044-BCE4-27904766F8BB}" type="slidenum">
              <a:rPr lang="en-US" smtClean="0"/>
              <a:pPr/>
              <a:t>‹#›</a:t>
            </a:fld>
            <a:endParaRPr lang="en-US"/>
          </a:p>
        </p:txBody>
      </p:sp>
      <p:pic>
        <p:nvPicPr>
          <p:cNvPr id="3" name="Picture 2">
            <a:extLst>
              <a:ext uri="{FF2B5EF4-FFF2-40B4-BE49-F238E27FC236}">
                <a16:creationId xmlns:a16="http://schemas.microsoft.com/office/drawing/2014/main" id="{586F45E1-1518-1D45-838E-FF17B2794E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2171" y="277583"/>
            <a:ext cx="713232" cy="636815"/>
          </a:xfrm>
          <a:prstGeom prst="rect">
            <a:avLst/>
          </a:prstGeom>
        </p:spPr>
      </p:pic>
      <p:pic>
        <p:nvPicPr>
          <p:cNvPr id="4" name="Picture 3">
            <a:extLst>
              <a:ext uri="{FF2B5EF4-FFF2-40B4-BE49-F238E27FC236}">
                <a16:creationId xmlns:a16="http://schemas.microsoft.com/office/drawing/2014/main" id="{1C6DE1D6-D467-BF43-ABF6-DA27BE187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8563" y="234800"/>
            <a:ext cx="722376" cy="722376"/>
          </a:xfrm>
          <a:prstGeom prst="rect">
            <a:avLst/>
          </a:prstGeom>
        </p:spPr>
      </p:pic>
    </p:spTree>
    <p:extLst>
      <p:ext uri="{BB962C8B-B14F-4D97-AF65-F5344CB8AC3E}">
        <p14:creationId xmlns:p14="http://schemas.microsoft.com/office/powerpoint/2010/main" val="3416321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a:spLocks/>
          </p:cNvSpPr>
          <p:nvPr userDrawn="1"/>
        </p:nvSpPr>
        <p:spPr bwMode="auto">
          <a:xfrm>
            <a:off x="-31629" y="0"/>
            <a:ext cx="12223629" cy="895336"/>
          </a:xfrm>
          <a:prstGeom prst="rect">
            <a:avLst/>
          </a:prstGeom>
          <a:solidFill>
            <a:srgbClr val="345065"/>
          </a:solidFill>
          <a:ln>
            <a:noFill/>
          </a:ln>
        </p:spPr>
        <p:txBody>
          <a:bodyPr lIns="0" tIns="0" rIns="0" bIns="0"/>
          <a:lstStyle/>
          <a:p>
            <a:endParaRPr lang="en-US" sz="2400"/>
          </a:p>
        </p:txBody>
      </p:sp>
      <p:sp>
        <p:nvSpPr>
          <p:cNvPr id="5" name="Title 1"/>
          <p:cNvSpPr>
            <a:spLocks noGrp="1"/>
          </p:cNvSpPr>
          <p:nvPr>
            <p:ph type="title" hasCustomPrompt="1"/>
          </p:nvPr>
        </p:nvSpPr>
        <p:spPr>
          <a:xfrm>
            <a:off x="203200" y="191822"/>
            <a:ext cx="11235552" cy="485775"/>
          </a:xfrm>
          <a:prstGeom prst="rect">
            <a:avLst/>
          </a:prstGeom>
        </p:spPr>
        <p:txBody>
          <a:bodyPr/>
          <a:lstStyle>
            <a:lvl1pPr algn="ctr">
              <a:defRPr sz="3733">
                <a:solidFill>
                  <a:schemeClr val="bg1"/>
                </a:solidFill>
                <a:latin typeface="Arial"/>
                <a:cs typeface="Arial"/>
              </a:defRPr>
            </a:lvl1pPr>
          </a:lstStyle>
          <a:p>
            <a:r>
              <a:rPr lang="en-US"/>
              <a:t>CLICK TO ADD TITLE</a:t>
            </a:r>
          </a:p>
        </p:txBody>
      </p:sp>
      <p:sp>
        <p:nvSpPr>
          <p:cNvPr id="6" name="Rectangle 5"/>
          <p:cNvSpPr>
            <a:spLocks/>
          </p:cNvSpPr>
          <p:nvPr userDrawn="1"/>
        </p:nvSpPr>
        <p:spPr bwMode="auto">
          <a:xfrm>
            <a:off x="0" y="6324601"/>
            <a:ext cx="12192000" cy="533400"/>
          </a:xfrm>
          <a:prstGeom prst="rect">
            <a:avLst/>
          </a:prstGeom>
          <a:solidFill>
            <a:srgbClr val="345065"/>
          </a:solidFill>
          <a:ln>
            <a:noFill/>
          </a:ln>
        </p:spPr>
        <p:txBody>
          <a:bodyPr lIns="0" tIns="0" rIns="0" bIns="0"/>
          <a:lstStyle/>
          <a:p>
            <a:endParaRPr lang="en-US" sz="2400"/>
          </a:p>
        </p:txBody>
      </p:sp>
      <p:sp>
        <p:nvSpPr>
          <p:cNvPr id="8" name="TextBox 7"/>
          <p:cNvSpPr txBox="1"/>
          <p:nvPr userDrawn="1"/>
        </p:nvSpPr>
        <p:spPr>
          <a:xfrm>
            <a:off x="28527" y="6499929"/>
            <a:ext cx="639877" cy="379656"/>
          </a:xfrm>
          <a:prstGeom prst="rect">
            <a:avLst/>
          </a:prstGeom>
          <a:noFill/>
        </p:spPr>
        <p:txBody>
          <a:bodyPr wrap="square" rtlCol="0">
            <a:spAutoFit/>
          </a:bodyPr>
          <a:lstStyle/>
          <a:p>
            <a:fld id="{7D0A11C7-9596-AB4E-909A-AAC699D6101A}" type="slidenum">
              <a:rPr lang="en-US" sz="1867" smtClean="0">
                <a:solidFill>
                  <a:schemeClr val="bg1"/>
                </a:solidFill>
                <a:latin typeface="Arial"/>
                <a:cs typeface="Arial"/>
              </a:rPr>
              <a:t>‹#›</a:t>
            </a:fld>
            <a:endParaRPr lang="en-US" sz="1867">
              <a:solidFill>
                <a:schemeClr val="bg1"/>
              </a:solidFill>
              <a:latin typeface="Arial"/>
              <a:cs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32800" y="6438112"/>
            <a:ext cx="3657600" cy="343689"/>
          </a:xfrm>
          <a:prstGeom prst="rect">
            <a:avLst/>
          </a:prstGeom>
        </p:spPr>
      </p:pic>
    </p:spTree>
    <p:extLst>
      <p:ext uri="{BB962C8B-B14F-4D97-AF65-F5344CB8AC3E}">
        <p14:creationId xmlns:p14="http://schemas.microsoft.com/office/powerpoint/2010/main" val="54752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Divider with Subtitle - Gradi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4400" y="1371608"/>
            <a:ext cx="10366861" cy="2057397"/>
          </a:xfrm>
        </p:spPr>
        <p:txBody>
          <a:bodyPr/>
          <a:lstStyle>
            <a:lvl1pPr>
              <a:defRPr sz="6000" baseline="0">
                <a:solidFill>
                  <a:schemeClr val="tx1"/>
                </a:solidFill>
              </a:defRPr>
            </a:lvl1pPr>
          </a:lstStyle>
          <a:p>
            <a:r>
              <a:rPr lang="en-US"/>
              <a:t>Alternate 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3"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9" name="Text Placeholder 2">
            <a:extLst>
              <a:ext uri="{FF2B5EF4-FFF2-40B4-BE49-F238E27FC236}">
                <a16:creationId xmlns:a16="http://schemas.microsoft.com/office/drawing/2014/main" id="{CA7C0192-8E73-3741-B808-E7043B73E544}"/>
              </a:ext>
            </a:extLst>
          </p:cNvPr>
          <p:cNvSpPr>
            <a:spLocks noGrp="1"/>
          </p:cNvSpPr>
          <p:nvPr>
            <p:ph idx="1" hasCustomPrompt="1"/>
          </p:nvPr>
        </p:nvSpPr>
        <p:spPr>
          <a:xfrm>
            <a:off x="929987" y="3702945"/>
            <a:ext cx="10366861" cy="323977"/>
          </a:xfrm>
          <a:prstGeom prst="rect">
            <a:avLst/>
          </a:prstGeom>
        </p:spPr>
        <p:txBody>
          <a:bodyPr vert="horz" lIns="0" tIns="45720" rIns="91440" bIns="45720" rtlCol="0">
            <a:normAutofit/>
          </a:bodyPr>
          <a:lstStyle>
            <a:lvl1pPr marL="0" indent="0">
              <a:buFontTx/>
              <a:buNone/>
              <a:defRPr sz="1800" b="0" i="0" cap="none" spc="0" baseline="0">
                <a:solidFill>
                  <a:schemeClr val="tx1"/>
                </a:solidFill>
                <a:latin typeface="Cambria" panose="02040503050406030204" pitchFamily="18" charset="0"/>
              </a:defRPr>
            </a:lvl1pPr>
          </a:lstStyle>
          <a:p>
            <a:pPr lvl="0"/>
            <a:r>
              <a:rPr lang="en-US"/>
              <a:t>Subtitle if needed Cambria 18pt font lorem ipsum</a:t>
            </a:r>
          </a:p>
        </p:txBody>
      </p:sp>
      <p:pic>
        <p:nvPicPr>
          <p:cNvPr id="8" name="Graphic 7">
            <a:extLst>
              <a:ext uri="{FF2B5EF4-FFF2-40B4-BE49-F238E27FC236}">
                <a16:creationId xmlns:a16="http://schemas.microsoft.com/office/drawing/2014/main" id="{F79C3A6F-13CB-A94E-A957-F08735F09C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0" name="Slide Number Placeholder 5">
            <a:extLst>
              <a:ext uri="{FF2B5EF4-FFF2-40B4-BE49-F238E27FC236}">
                <a16:creationId xmlns:a16="http://schemas.microsoft.com/office/drawing/2014/main" id="{5B0C05F0-E967-F84E-89BB-F5BF21AD7C08}"/>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318928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lvl1pPr>
              <a:defRPr sz="1200">
                <a:solidFill>
                  <a:schemeClr val="bg2"/>
                </a:solidFill>
              </a:defRPr>
            </a:lvl1pPr>
          </a:lstStyle>
          <a:p>
            <a:fld id="{234755BD-B4AC-9044-BCE4-27904766F8BB}" type="slidenum">
              <a:rPr lang="en-US" smtClean="0"/>
              <a:pPr/>
              <a:t>‹#›</a:t>
            </a:fld>
            <a:endParaRPr lang="en-US"/>
          </a:p>
        </p:txBody>
      </p:sp>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7" name="Graphic 6">
            <a:extLst>
              <a:ext uri="{FF2B5EF4-FFF2-40B4-BE49-F238E27FC236}">
                <a16:creationId xmlns:a16="http://schemas.microsoft.com/office/drawing/2014/main" id="{C494697A-99C0-9042-A2C2-54CAB646F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Tree>
    <p:extLst>
      <p:ext uri="{BB962C8B-B14F-4D97-AF65-F5344CB8AC3E}">
        <p14:creationId xmlns:p14="http://schemas.microsoft.com/office/powerpoint/2010/main" val="10724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 uri="{C183D7F6-B498-43B3-948B-1728B52AA6E4}">
                <adec:decorative xmlns:adec="http://schemas.microsoft.com/office/drawing/2017/decorative" val="1"/>
              </a:ext>
            </a:extLst>
          </p:cNvPr>
          <p:cNvCxnSpPr>
            <a:cxnSpLocks/>
          </p:cNvCxnSpPr>
          <p:nvPr userDrawn="1"/>
        </p:nvCxnSpPr>
        <p:spPr>
          <a:xfrm>
            <a:off x="762651" y="1447796"/>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778101" y="537764"/>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5" name="Slide Number Placeholder 5">
            <a:extLst>
              <a:ext uri="{FF2B5EF4-FFF2-40B4-BE49-F238E27FC236}">
                <a16:creationId xmlns:a16="http://schemas.microsoft.com/office/drawing/2014/main" id="{CC9DC9BC-0E08-1A47-AB3C-D0D05F30B7A5}"/>
              </a:ext>
              <a:ext uri="{C183D7F6-B498-43B3-948B-1728B52AA6E4}">
                <adec:decorative xmlns:adec="http://schemas.microsoft.com/office/drawing/2017/decorative" val="1"/>
              </a:ext>
            </a:extLst>
          </p:cNvPr>
          <p:cNvSpPr>
            <a:spLocks noGrp="1"/>
          </p:cNvSpPr>
          <p:nvPr>
            <p:ph type="sldNum" sz="quarter" idx="4"/>
          </p:nvPr>
        </p:nvSpPr>
        <p:spPr>
          <a:xfrm>
            <a:off x="11444289" y="6301232"/>
            <a:ext cx="583002" cy="399606"/>
          </a:xfrm>
          <a:prstGeom prst="rect">
            <a:avLst/>
          </a:prstGeom>
        </p:spPr>
        <p:txBody>
          <a:bodyPr vert="horz" lIns="0" tIns="0" rIns="91440" bIns="45720" rtlCol="0" anchor="t" anchorCtr="0"/>
          <a:lstStyle>
            <a:lvl1pPr algn="l">
              <a:defRPr sz="1600" b="0" i="0">
                <a:solidFill>
                  <a:schemeClr val="tx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8718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lumns - Gradient">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a:p>
        </p:txBody>
      </p:sp>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bg2"/>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19" y="3124205"/>
            <a:ext cx="8890211" cy="2521403"/>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pic>
        <p:nvPicPr>
          <p:cNvPr id="12" name="Graphic 11">
            <a:extLst>
              <a:ext uri="{FF2B5EF4-FFF2-40B4-BE49-F238E27FC236}">
                <a16:creationId xmlns:a16="http://schemas.microsoft.com/office/drawing/2014/main" id="{4F6F4B07-3668-D149-8113-4DE49504E0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5" name="Text Placeholder 2">
            <a:extLst>
              <a:ext uri="{FF2B5EF4-FFF2-40B4-BE49-F238E27FC236}">
                <a16:creationId xmlns:a16="http://schemas.microsoft.com/office/drawing/2014/main" id="{780774BC-50CB-E74D-A7FA-17C71D14AE5B}"/>
              </a:ext>
            </a:extLst>
          </p:cNvPr>
          <p:cNvSpPr>
            <a:spLocks noGrp="1"/>
          </p:cNvSpPr>
          <p:nvPr>
            <p:ph type="body" sz="quarter" idx="23" hasCustomPrompt="1"/>
          </p:nvPr>
        </p:nvSpPr>
        <p:spPr>
          <a:xfrm>
            <a:off x="897120" y="2491405"/>
            <a:ext cx="4764092"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 insert text here</a:t>
            </a:r>
          </a:p>
        </p:txBody>
      </p:sp>
    </p:spTree>
    <p:extLst>
      <p:ext uri="{BB962C8B-B14F-4D97-AF65-F5344CB8AC3E}">
        <p14:creationId xmlns:p14="http://schemas.microsoft.com/office/powerpoint/2010/main" val="402821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lumns - Gradient">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19" y="3124205"/>
            <a:ext cx="8890211" cy="2521403"/>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pic>
        <p:nvPicPr>
          <p:cNvPr id="12" name="Graphic 11">
            <a:extLst>
              <a:ext uri="{FF2B5EF4-FFF2-40B4-BE49-F238E27FC236}">
                <a16:creationId xmlns:a16="http://schemas.microsoft.com/office/drawing/2014/main" id="{4F6F4B07-3668-D149-8113-4DE49504E0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5" name="Text Placeholder 2">
            <a:extLst>
              <a:ext uri="{FF2B5EF4-FFF2-40B4-BE49-F238E27FC236}">
                <a16:creationId xmlns:a16="http://schemas.microsoft.com/office/drawing/2014/main" id="{780774BC-50CB-E74D-A7FA-17C71D14AE5B}"/>
              </a:ext>
            </a:extLst>
          </p:cNvPr>
          <p:cNvSpPr>
            <a:spLocks noGrp="1"/>
          </p:cNvSpPr>
          <p:nvPr>
            <p:ph type="body" sz="quarter" idx="23" hasCustomPrompt="1"/>
          </p:nvPr>
        </p:nvSpPr>
        <p:spPr>
          <a:xfrm>
            <a:off x="897120" y="2491405"/>
            <a:ext cx="4764092" cy="605466"/>
          </a:xfrm>
        </p:spPr>
        <p:txBody>
          <a:bodyPr vert="horz" lIns="0" tIns="0" rIns="0" bIns="0" rtlCol="0" anchor="t" anchorCtr="0">
            <a:noAutofit/>
          </a:bodyPr>
          <a:lstStyle>
            <a:lvl1pPr marL="0" indent="0">
              <a:buFontTx/>
              <a:buNone/>
              <a:defRPr lang="en-US" sz="2051" b="0" i="0" cap="all" baseline="0" dirty="0">
                <a:solidFill>
                  <a:schemeClr val="accent1"/>
                </a:solidFill>
                <a:latin typeface="Oswald" pitchFamily="2" charset="77"/>
              </a:defRPr>
            </a:lvl1pPr>
          </a:lstStyle>
          <a:p>
            <a:pPr lvl="0">
              <a:lnSpc>
                <a:spcPct val="80000"/>
              </a:lnSpc>
              <a:spcBef>
                <a:spcPts val="0"/>
              </a:spcBef>
            </a:pPr>
            <a:r>
              <a:rPr lang="en-US"/>
              <a:t>ONE OR TWO LINES for topic description insert text here</a:t>
            </a:r>
          </a:p>
        </p:txBody>
      </p:sp>
      <p:sp>
        <p:nvSpPr>
          <p:cNvPr id="9" name="Slide Number Placeholder 5">
            <a:extLst>
              <a:ext uri="{FF2B5EF4-FFF2-40B4-BE49-F238E27FC236}">
                <a16:creationId xmlns:a16="http://schemas.microsoft.com/office/drawing/2014/main" id="{419F0F05-DD1D-5848-824C-96C9DAC1A5C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23836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a:p>
        </p:txBody>
      </p:sp>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bg2"/>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20" y="3124205"/>
            <a:ext cx="4597400" cy="2521403"/>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27" name="Text Placeholder 2">
            <a:extLst>
              <a:ext uri="{FF2B5EF4-FFF2-40B4-BE49-F238E27FC236}">
                <a16:creationId xmlns:a16="http://schemas.microsoft.com/office/drawing/2014/main" id="{1F6D3F42-A01C-B640-A992-662012FCF362}"/>
              </a:ext>
            </a:extLst>
          </p:cNvPr>
          <p:cNvSpPr>
            <a:spLocks noGrp="1"/>
          </p:cNvSpPr>
          <p:nvPr>
            <p:ph type="body" sz="quarter" idx="21" hasCustomPrompt="1"/>
          </p:nvPr>
        </p:nvSpPr>
        <p:spPr>
          <a:xfrm>
            <a:off x="6668044" y="3124205"/>
            <a:ext cx="4597400" cy="2521403"/>
          </a:xfrm>
        </p:spPr>
        <p:txBody>
          <a:bodyPr lIns="0">
            <a:noAutofit/>
          </a:bodyPr>
          <a:lstStyle>
            <a:lvl1pPr marL="0" marR="0" indent="0" algn="l" defTabSz="914173" rtl="0" eaLnBrk="1" fontAlgn="auto" latinLnBrk="0" hangingPunct="1">
              <a:lnSpc>
                <a:spcPct val="150000"/>
              </a:lnSpc>
              <a:spcBef>
                <a:spcPts val="1000"/>
              </a:spcBef>
              <a:spcAft>
                <a:spcPts val="0"/>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pic>
        <p:nvPicPr>
          <p:cNvPr id="11" name="Graphic 10">
            <a:extLst>
              <a:ext uri="{FF2B5EF4-FFF2-40B4-BE49-F238E27FC236}">
                <a16:creationId xmlns:a16="http://schemas.microsoft.com/office/drawing/2014/main" id="{F04C5847-9762-6D4F-B8E5-55059641BC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4" name="Text Placeholder 2">
            <a:extLst>
              <a:ext uri="{FF2B5EF4-FFF2-40B4-BE49-F238E27FC236}">
                <a16:creationId xmlns:a16="http://schemas.microsoft.com/office/drawing/2014/main" id="{4BFDAC0F-1026-8B4A-89B8-BD324C899B7A}"/>
              </a:ext>
            </a:extLst>
          </p:cNvPr>
          <p:cNvSpPr>
            <a:spLocks noGrp="1"/>
          </p:cNvSpPr>
          <p:nvPr>
            <p:ph type="body" sz="quarter" idx="22" hasCustomPrompt="1"/>
          </p:nvPr>
        </p:nvSpPr>
        <p:spPr>
          <a:xfrm>
            <a:off x="6668046" y="2491405"/>
            <a:ext cx="2646447"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
        <p:nvSpPr>
          <p:cNvPr id="15" name="Text Placeholder 2">
            <a:extLst>
              <a:ext uri="{FF2B5EF4-FFF2-40B4-BE49-F238E27FC236}">
                <a16:creationId xmlns:a16="http://schemas.microsoft.com/office/drawing/2014/main" id="{54FD9BA0-3B13-4B4F-9D53-F4C496EDB7AF}"/>
              </a:ext>
            </a:extLst>
          </p:cNvPr>
          <p:cNvSpPr>
            <a:spLocks noGrp="1"/>
          </p:cNvSpPr>
          <p:nvPr>
            <p:ph type="body" sz="quarter" idx="23" hasCustomPrompt="1"/>
          </p:nvPr>
        </p:nvSpPr>
        <p:spPr>
          <a:xfrm>
            <a:off x="897120" y="2491405"/>
            <a:ext cx="2646447"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60355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5C1A71-AFFB-8540-8AB0-FC76F28A9580}"/>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
        <p:nvSpPr>
          <p:cNvPr id="3" name="Text Placeholder 2">
            <a:extLst>
              <a:ext uri="{FF2B5EF4-FFF2-40B4-BE49-F238E27FC236}">
                <a16:creationId xmlns:a16="http://schemas.microsoft.com/office/drawing/2014/main" id="{3D5B8505-AFDE-DE43-9426-A9D9F85A1B07}"/>
              </a:ext>
            </a:extLst>
          </p:cNvPr>
          <p:cNvSpPr>
            <a:spLocks noGrp="1"/>
          </p:cNvSpPr>
          <p:nvPr>
            <p:ph type="body" idx="1"/>
          </p:nvPr>
        </p:nvSpPr>
        <p:spPr>
          <a:xfrm>
            <a:off x="914403" y="1999251"/>
            <a:ext cx="10366861" cy="394435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7">
            <a:extLst>
              <a:ext uri="{FF2B5EF4-FFF2-40B4-BE49-F238E27FC236}">
                <a16:creationId xmlns:a16="http://schemas.microsoft.com/office/drawing/2014/main" id="{C747C782-C471-5644-AC30-24AB15F2F632}"/>
              </a:ext>
            </a:extLst>
          </p:cNvPr>
          <p:cNvSpPr>
            <a:spLocks noGrp="1"/>
          </p:cNvSpPr>
          <p:nvPr>
            <p:ph type="title"/>
          </p:nvPr>
        </p:nvSpPr>
        <p:spPr>
          <a:xfrm>
            <a:off x="910091" y="356751"/>
            <a:ext cx="8877239" cy="798177"/>
          </a:xfrm>
          <a:prstGeom prst="rect">
            <a:avLst/>
          </a:prstGeom>
        </p:spPr>
        <p:txBody>
          <a:bodyPr vert="horz" lIns="0" tIns="45720" rIns="91440" bIns="45720" rtlCol="0" anchor="b" anchorCtr="0">
            <a:noAutofit/>
          </a:bodyPr>
          <a:lstStyle/>
          <a:p>
            <a:r>
              <a:rPr lang="en-US"/>
              <a:t>Click to edit Master title style</a:t>
            </a:r>
          </a:p>
        </p:txBody>
      </p:sp>
    </p:spTree>
    <p:extLst>
      <p:ext uri="{BB962C8B-B14F-4D97-AF65-F5344CB8AC3E}">
        <p14:creationId xmlns:p14="http://schemas.microsoft.com/office/powerpoint/2010/main" val="38544500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698" r:id="rId5"/>
    <p:sldLayoutId id="2147483676" r:id="rId6"/>
    <p:sldLayoutId id="2147483733" r:id="rId7"/>
    <p:sldLayoutId id="2147483734" r:id="rId8"/>
    <p:sldLayoutId id="2147483691" r:id="rId9"/>
    <p:sldLayoutId id="2147483655" r:id="rId10"/>
    <p:sldLayoutId id="2147483692" r:id="rId11"/>
    <p:sldLayoutId id="2147483659" r:id="rId12"/>
    <p:sldLayoutId id="2147483693" r:id="rId13"/>
    <p:sldLayoutId id="2147483683" r:id="rId14"/>
    <p:sldLayoutId id="2147483702" r:id="rId15"/>
    <p:sldLayoutId id="2147483685" r:id="rId16"/>
    <p:sldLayoutId id="2147483719" r:id="rId17"/>
    <p:sldLayoutId id="2147483682" r:id="rId18"/>
    <p:sldLayoutId id="2147483686" r:id="rId19"/>
    <p:sldLayoutId id="2147483712" r:id="rId20"/>
    <p:sldLayoutId id="2147483713" r:id="rId21"/>
    <p:sldLayoutId id="2147483716" r:id="rId22"/>
    <p:sldLayoutId id="2147483717" r:id="rId23"/>
    <p:sldLayoutId id="2147483718" r:id="rId24"/>
    <p:sldLayoutId id="2147483726" r:id="rId25"/>
    <p:sldLayoutId id="2147483720" r:id="rId26"/>
    <p:sldLayoutId id="2147483681" r:id="rId27"/>
    <p:sldLayoutId id="2147483731" r:id="rId28"/>
    <p:sldLayoutId id="2147483722" r:id="rId29"/>
    <p:sldLayoutId id="2147483723" r:id="rId30"/>
    <p:sldLayoutId id="2147483724" r:id="rId31"/>
    <p:sldLayoutId id="2147483725" r:id="rId32"/>
    <p:sldLayoutId id="2147483711" r:id="rId33"/>
    <p:sldLayoutId id="2147483715" r:id="rId34"/>
    <p:sldLayoutId id="2147483689" r:id="rId35"/>
    <p:sldLayoutId id="2147483687" r:id="rId36"/>
    <p:sldLayoutId id="2147483728" r:id="rId37"/>
    <p:sldLayoutId id="2147483730" r:id="rId38"/>
    <p:sldLayoutId id="2147483735" r:id="rId39"/>
  </p:sldLayoutIdLst>
  <p:hf hdr="0" ftr="0" dt="0"/>
  <p:txStyles>
    <p:titleStyle>
      <a:lvl1pPr algn="l" defTabSz="914173" rtl="0" eaLnBrk="1" latinLnBrk="0" hangingPunct="1">
        <a:lnSpc>
          <a:spcPct val="90000"/>
        </a:lnSpc>
        <a:spcBef>
          <a:spcPct val="0"/>
        </a:spcBef>
        <a:buNone/>
        <a:defRPr sz="4000" b="1" i="0" kern="1200" cap="all" spc="40" baseline="0">
          <a:solidFill>
            <a:schemeClr val="tx1"/>
          </a:solidFill>
          <a:latin typeface="Oswald" pitchFamily="2" charset="77"/>
          <a:ea typeface="Noto Serif" panose="02020502060505020204" pitchFamily="18" charset="0"/>
          <a:cs typeface="Noto Serif" panose="02020502060505020204" pitchFamily="18" charset="0"/>
        </a:defRPr>
      </a:lvl1pPr>
    </p:titleStyle>
    <p:bodyStyle>
      <a:lvl1pPr marL="228544" indent="-228544" algn="l" defTabSz="914173" rtl="0" eaLnBrk="1" latinLnBrk="0" hangingPunct="1">
        <a:lnSpc>
          <a:spcPct val="90000"/>
        </a:lnSpc>
        <a:spcBef>
          <a:spcPts val="1000"/>
        </a:spcBef>
        <a:buClr>
          <a:schemeClr val="accent2"/>
        </a:buClr>
        <a:buFont typeface="Arial" panose="020B0604020202020204" pitchFamily="34" charset="0"/>
        <a:buChar char="•"/>
        <a:defRPr sz="20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200" b="0" i="0" kern="1200">
          <a:solidFill>
            <a:schemeClr val="tx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3" rtl="0" eaLnBrk="1" latinLnBrk="0" hangingPunct="1">
        <a:defRPr sz="1800" kern="1200">
          <a:solidFill>
            <a:schemeClr val="tx1"/>
          </a:solidFill>
          <a:latin typeface="+mn-lt"/>
          <a:ea typeface="+mn-ea"/>
          <a:cs typeface="+mn-cs"/>
        </a:defRPr>
      </a:lvl1pPr>
      <a:lvl2pPr marL="457087" algn="l" defTabSz="914173" rtl="0" eaLnBrk="1" latinLnBrk="0" hangingPunct="1">
        <a:defRPr sz="1800" kern="1200">
          <a:solidFill>
            <a:schemeClr val="tx1"/>
          </a:solidFill>
          <a:latin typeface="+mn-lt"/>
          <a:ea typeface="+mn-ea"/>
          <a:cs typeface="+mn-cs"/>
        </a:defRPr>
      </a:lvl2pPr>
      <a:lvl3pPr marL="914173" algn="l" defTabSz="914173" rtl="0" eaLnBrk="1" latinLnBrk="0" hangingPunct="1">
        <a:defRPr sz="1800" kern="1200">
          <a:solidFill>
            <a:schemeClr val="tx1"/>
          </a:solidFill>
          <a:latin typeface="+mn-lt"/>
          <a:ea typeface="+mn-ea"/>
          <a:cs typeface="+mn-cs"/>
        </a:defRPr>
      </a:lvl3pPr>
      <a:lvl4pPr marL="1371260" algn="l" defTabSz="914173" rtl="0" eaLnBrk="1" latinLnBrk="0" hangingPunct="1">
        <a:defRPr sz="1800" kern="1200">
          <a:solidFill>
            <a:schemeClr val="tx1"/>
          </a:solidFill>
          <a:latin typeface="+mn-lt"/>
          <a:ea typeface="+mn-ea"/>
          <a:cs typeface="+mn-cs"/>
        </a:defRPr>
      </a:lvl4pPr>
      <a:lvl5pPr marL="1828348" algn="l" defTabSz="914173" rtl="0" eaLnBrk="1" latinLnBrk="0" hangingPunct="1">
        <a:defRPr sz="1800" kern="1200">
          <a:solidFill>
            <a:schemeClr val="tx1"/>
          </a:solidFill>
          <a:latin typeface="+mn-lt"/>
          <a:ea typeface="+mn-ea"/>
          <a:cs typeface="+mn-cs"/>
        </a:defRPr>
      </a:lvl5pPr>
      <a:lvl6pPr marL="2285434" algn="l" defTabSz="914173" rtl="0" eaLnBrk="1" latinLnBrk="0" hangingPunct="1">
        <a:defRPr sz="1800" kern="1200">
          <a:solidFill>
            <a:schemeClr val="tx1"/>
          </a:solidFill>
          <a:latin typeface="+mn-lt"/>
          <a:ea typeface="+mn-ea"/>
          <a:cs typeface="+mn-cs"/>
        </a:defRPr>
      </a:lvl6pPr>
      <a:lvl7pPr marL="2742518" algn="l" defTabSz="914173" rtl="0" eaLnBrk="1" latinLnBrk="0" hangingPunct="1">
        <a:defRPr sz="1800" kern="1200">
          <a:solidFill>
            <a:schemeClr val="tx1"/>
          </a:solidFill>
          <a:latin typeface="+mn-lt"/>
          <a:ea typeface="+mn-ea"/>
          <a:cs typeface="+mn-cs"/>
        </a:defRPr>
      </a:lvl7pPr>
      <a:lvl8pPr marL="3199607" algn="l" defTabSz="914173" rtl="0" eaLnBrk="1" latinLnBrk="0" hangingPunct="1">
        <a:defRPr sz="1800" kern="1200">
          <a:solidFill>
            <a:schemeClr val="tx1"/>
          </a:solidFill>
          <a:latin typeface="+mn-lt"/>
          <a:ea typeface="+mn-ea"/>
          <a:cs typeface="+mn-cs"/>
        </a:defRPr>
      </a:lvl8pPr>
      <a:lvl9pPr marL="3656691" algn="l" defTabSz="91417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1" userDrawn="1">
          <p15:clr>
            <a:srgbClr val="F26B43"/>
          </p15:clr>
        </p15:guide>
        <p15:guide id="2" orient="horz" pos="192" userDrawn="1">
          <p15:clr>
            <a:srgbClr val="F26B43"/>
          </p15:clr>
        </p15:guide>
        <p15:guide id="3" pos="768" userDrawn="1">
          <p15:clr>
            <a:srgbClr val="F26B43"/>
          </p15:clr>
        </p15:guide>
        <p15:guide id="4" pos="9473" userDrawn="1">
          <p15:clr>
            <a:srgbClr val="F26B43"/>
          </p15:clr>
        </p15:guide>
        <p15:guide id="5" orient="horz" pos="768" userDrawn="1">
          <p15:clr>
            <a:srgbClr val="F26B43"/>
          </p15:clr>
        </p15:guide>
        <p15:guide id="6" orient="horz" pos="4992" userDrawn="1">
          <p15:clr>
            <a:srgbClr val="F26B43"/>
          </p15:clr>
        </p15:guide>
        <p15:guide id="7" orient="horz" pos="5592" userDrawn="1">
          <p15:clr>
            <a:srgbClr val="F26B43"/>
          </p15:clr>
        </p15:guide>
        <p15:guide id="8" pos="9801" userDrawn="1">
          <p15:clr>
            <a:srgbClr val="F26B43"/>
          </p15:clr>
        </p15:guide>
        <p15:guide id="9" pos="197" userDrawn="1">
          <p15:clr>
            <a:srgbClr val="F26B43"/>
          </p15:clr>
        </p15:guide>
        <p15:guide id="10" orient="horz" pos="29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123.png"/></Relationships>
</file>

<file path=ppt/slides/_rels/slide10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8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8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339883"/>
            <a:ext cx="11292840" cy="1881597"/>
          </a:xfrm>
        </p:spPr>
        <p:txBody>
          <a:bodyPr/>
          <a:lstStyle/>
          <a:p>
            <a:r>
              <a:rPr lang="en-US" cap="none" dirty="0">
                <a:latin typeface="Oswald"/>
                <a:ea typeface="Noto Serif"/>
              </a:rPr>
              <a:t>2025–26 FAFSA</a:t>
            </a:r>
            <a:r>
              <a:rPr lang="en-US" cap="none" baseline="30000" dirty="0">
                <a:latin typeface="Oswald"/>
                <a:ea typeface="Noto Serif"/>
              </a:rPr>
              <a:t>®</a:t>
            </a:r>
            <a:r>
              <a:rPr lang="en-US" cap="none" dirty="0">
                <a:latin typeface="Oswald"/>
                <a:ea typeface="Noto Serif"/>
              </a:rPr>
              <a:t> Overview</a:t>
            </a:r>
          </a:p>
        </p:txBody>
      </p:sp>
      <p:sp>
        <p:nvSpPr>
          <p:cNvPr id="3" name="Content Placeholder 2"/>
          <p:cNvSpPr>
            <a:spLocks noGrp="1"/>
          </p:cNvSpPr>
          <p:nvPr>
            <p:ph sz="quarter" idx="10"/>
          </p:nvPr>
        </p:nvSpPr>
        <p:spPr/>
        <p:txBody>
          <a:bodyPr vert="horz" lIns="91440" tIns="45720" rIns="91440" bIns="45720" rtlCol="0" anchor="t">
            <a:noAutofit/>
          </a:bodyPr>
          <a:lstStyle/>
          <a:p>
            <a:r>
              <a:rPr lang="en-US" dirty="0">
                <a:latin typeface="Cambria"/>
                <a:ea typeface="Cambria"/>
              </a:rPr>
              <a:t>October 2024</a:t>
            </a:r>
            <a:endParaRPr lang="en-US" dirty="0"/>
          </a:p>
        </p:txBody>
      </p:sp>
    </p:spTree>
    <p:extLst>
      <p:ext uri="{BB962C8B-B14F-4D97-AF65-F5344CB8AC3E}">
        <p14:creationId xmlns:p14="http://schemas.microsoft.com/office/powerpoint/2010/main" val="36490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29547"/>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State of Legal Residence</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6" name="TextBox 5">
            <a:extLst>
              <a:ext uri="{FF2B5EF4-FFF2-40B4-BE49-F238E27FC236}">
                <a16:creationId xmlns:a16="http://schemas.microsoft.com/office/drawing/2014/main" id="{FE17F36B-48FB-0CFD-873E-24CB59513966}"/>
              </a:ext>
            </a:extLst>
          </p:cNvPr>
          <p:cNvSpPr txBox="1"/>
          <p:nvPr/>
        </p:nvSpPr>
        <p:spPr>
          <a:xfrm>
            <a:off x="675911" y="1733853"/>
            <a:ext cx="4266720" cy="2118465"/>
          </a:xfrm>
          <a:prstGeom prst="rect">
            <a:avLst/>
          </a:prstGeom>
          <a:noFill/>
        </p:spPr>
        <p:txBody>
          <a:bodyPr wrap="square" lIns="91440" tIns="45720" rIns="91440" bIns="45720" rtlCol="0" anchor="t">
            <a:spAutoFit/>
          </a:bodyPr>
          <a:lstStyle/>
          <a:p>
            <a:pPr>
              <a:lnSpc>
                <a:spcPct val="150000"/>
              </a:lnSpc>
            </a:pPr>
            <a:r>
              <a:rPr lang="en-US">
                <a:latin typeface="Arial" panose="020B0604020202020204" pitchFamily="34" charset="0"/>
                <a:cs typeface="Arial" panose="020B0604020202020204" pitchFamily="34" charset="0"/>
              </a:rPr>
              <a:t>The student is asked about their state of legal residence. The student selects the state from a drop-down box and provides the month and year when they became a legal resident.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10</a:t>
            </a:fld>
            <a:endParaRPr lang="en-US"/>
          </a:p>
        </p:txBody>
      </p:sp>
      <p:pic>
        <p:nvPicPr>
          <p:cNvPr id="8" name="Picture 7" descr="Screenshot continuation of the “Student Identity Information” section, which has a dropdown menu for the student to select their state of legal residence. There is a text box for the student to enter the month and year they became a resident of that state.">
            <a:extLst>
              <a:ext uri="{FF2B5EF4-FFF2-40B4-BE49-F238E27FC236}">
                <a16:creationId xmlns:a16="http://schemas.microsoft.com/office/drawing/2014/main" id="{C336E33E-764D-8F00-AC34-6F2914126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9672" y="1819319"/>
            <a:ext cx="6309075" cy="2853738"/>
          </a:xfrm>
          <a:prstGeom prst="rect">
            <a:avLst/>
          </a:prstGeom>
          <a:ln>
            <a:solidFill>
              <a:schemeClr val="tx1"/>
            </a:solidFill>
          </a:ln>
        </p:spPr>
      </p:pic>
    </p:spTree>
    <p:extLst>
      <p:ext uri="{BB962C8B-B14F-4D97-AF65-F5344CB8AC3E}">
        <p14:creationId xmlns:p14="http://schemas.microsoft.com/office/powerpoint/2010/main" val="20168093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5D63-D473-85A6-D59F-BB897712B118}"/>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4422884-42F8-7AF3-3BDA-3D161DA273B3}"/>
              </a:ext>
            </a:extLst>
          </p:cNvPr>
          <p:cNvSpPr txBox="1">
            <a:spLocks noGrp="1"/>
          </p:cNvSpPr>
          <p:nvPr>
            <p:ph type="title" idx="4294967295"/>
          </p:nvPr>
        </p:nvSpPr>
        <p:spPr>
          <a:xfrm>
            <a:off x="659128" y="55640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FAFSA Form Answers</a:t>
            </a:r>
            <a:r>
              <a:rPr lang="en-US" altLang="en-US" sz="3600" b="1" i="0" u="none" strike="noStrike" kern="1200" cap="none" spc="0" normalizeH="0" baseline="0" noProof="0">
                <a:ln>
                  <a:noFill/>
                </a:ln>
                <a:effectLst/>
                <a:uLnTx/>
                <a:uFillTx/>
                <a:latin typeface="Oswald"/>
              </a:rPr>
              <a:t> Contributors</a:t>
            </a:r>
          </a:p>
        </p:txBody>
      </p:sp>
      <p:sp>
        <p:nvSpPr>
          <p:cNvPr id="5" name="Slide Number Placeholder 4">
            <a:extLst>
              <a:ext uri="{FF2B5EF4-FFF2-40B4-BE49-F238E27FC236}">
                <a16:creationId xmlns:a16="http://schemas.microsoft.com/office/drawing/2014/main" id="{16EDEE6A-9D42-1D52-5FB6-5C0692988058}"/>
              </a:ex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100</a:t>
            </a:fld>
            <a:endParaRPr lang="en-US"/>
          </a:p>
        </p:txBody>
      </p:sp>
      <p:sp>
        <p:nvSpPr>
          <p:cNvPr id="2" name="TextBox 1">
            <a:extLst>
              <a:ext uri="{FF2B5EF4-FFF2-40B4-BE49-F238E27FC236}">
                <a16:creationId xmlns:a16="http://schemas.microsoft.com/office/drawing/2014/main" id="{2488B180-2DE4-A9ED-FE9C-C575C6B6B966}"/>
              </a:ext>
            </a:extLst>
          </p:cNvPr>
          <p:cNvSpPr txBox="1"/>
          <p:nvPr/>
        </p:nvSpPr>
        <p:spPr>
          <a:xfrm>
            <a:off x="659875" y="1714500"/>
            <a:ext cx="106840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1918"/>
                </a:solidFill>
                <a:latin typeface="Arial"/>
                <a:cs typeface="Arial"/>
              </a:rPr>
              <a:t>This is a continuation of the "FAFSA Form Answers" tab. If applicable, student sees the answers their contributor(s) provided on their FAFSA</a:t>
            </a:r>
            <a:r>
              <a:rPr lang="en-US" baseline="30000">
                <a:solidFill>
                  <a:srgbClr val="191918"/>
                </a:solidFill>
                <a:latin typeface="Arial"/>
                <a:cs typeface="Arial"/>
              </a:rPr>
              <a:t>®</a:t>
            </a:r>
            <a:r>
              <a:rPr lang="en-US">
                <a:solidFill>
                  <a:srgbClr val="191918"/>
                </a:solidFill>
                <a:latin typeface="Arial"/>
                <a:cs typeface="Arial"/>
              </a:rPr>
              <a:t> form. </a:t>
            </a:r>
            <a:endParaRPr lang="en-US">
              <a:cs typeface="Arial"/>
            </a:endParaRPr>
          </a:p>
        </p:txBody>
      </p:sp>
      <p:pic>
        <p:nvPicPr>
          <p:cNvPr id="3" name="Picture 2" descr="Screenshot continuation of the FAFSA Submission Summary, which displays the FAFSA answers tab. Under the listed section name of the FAFSA form, the student can review the answers their contributor provided on the form. ">
            <a:extLst>
              <a:ext uri="{FF2B5EF4-FFF2-40B4-BE49-F238E27FC236}">
                <a16:creationId xmlns:a16="http://schemas.microsoft.com/office/drawing/2014/main" id="{1F83671B-79C0-CAB1-B1DA-4DECF7C567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3"/>
          <a:stretch/>
        </p:blipFill>
        <p:spPr>
          <a:xfrm>
            <a:off x="1039555" y="2620537"/>
            <a:ext cx="4604731" cy="3791418"/>
          </a:xfrm>
          <a:prstGeom prst="rect">
            <a:avLst/>
          </a:prstGeom>
          <a:ln>
            <a:solidFill>
              <a:schemeClr val="tx1"/>
            </a:solidFill>
          </a:ln>
        </p:spPr>
      </p:pic>
      <p:pic>
        <p:nvPicPr>
          <p:cNvPr id="6" name="Picture 5" descr="Screenshot continuation of the FAFSA Submission Summary, which displays the FAFSA answers tab. Each of the contributor sections of the FAFSA form are listed, which the student can select to expand and view the information that was provided. ">
            <a:extLst>
              <a:ext uri="{FF2B5EF4-FFF2-40B4-BE49-F238E27FC236}">
                <a16:creationId xmlns:a16="http://schemas.microsoft.com/office/drawing/2014/main" id="{A62CB544-6C3B-5284-BA8A-37C5063C09EC}"/>
              </a:ext>
            </a:extLst>
          </p:cNvPr>
          <p:cNvPicPr>
            <a:picLocks noChangeAspect="1"/>
          </p:cNvPicPr>
          <p:nvPr/>
        </p:nvPicPr>
        <p:blipFill>
          <a:blip r:embed="rId4"/>
          <a:stretch>
            <a:fillRect/>
          </a:stretch>
        </p:blipFill>
        <p:spPr>
          <a:xfrm>
            <a:off x="6147839" y="2618213"/>
            <a:ext cx="4916760" cy="3796062"/>
          </a:xfrm>
          <a:prstGeom prst="rect">
            <a:avLst/>
          </a:prstGeom>
          <a:ln>
            <a:solidFill>
              <a:schemeClr val="tx1"/>
            </a:solidFill>
          </a:ln>
        </p:spPr>
      </p:pic>
    </p:spTree>
    <p:extLst>
      <p:ext uri="{BB962C8B-B14F-4D97-AF65-F5344CB8AC3E}">
        <p14:creationId xmlns:p14="http://schemas.microsoft.com/office/powerpoint/2010/main" val="34390603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128" y="55640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School Information</a:t>
            </a:r>
            <a:r>
              <a:rPr lang="en-US" altLang="en-US" sz="3600" b="1" i="0" u="none" strike="noStrike" kern="1200" cap="none" spc="0" normalizeH="0" baseline="0" noProof="0">
                <a:ln>
                  <a:noFill/>
                </a:ln>
                <a:effectLst/>
                <a:uLnTx/>
                <a:uFillTx/>
                <a:latin typeface="Oswald"/>
              </a:rPr>
              <a:t> </a:t>
            </a:r>
          </a:p>
        </p:txBody>
      </p:sp>
      <p:sp>
        <p:nvSpPr>
          <p:cNvPr id="6" name="TextBox 5">
            <a:extLst>
              <a:ext uri="{FF2B5EF4-FFF2-40B4-BE49-F238E27FC236}">
                <a16:creationId xmlns:a16="http://schemas.microsoft.com/office/drawing/2014/main" id="{C91DCEF6-8C01-F206-3D00-F7364FF483EE}"/>
              </a:ext>
            </a:extLst>
          </p:cNvPr>
          <p:cNvSpPr txBox="1"/>
          <p:nvPr/>
        </p:nvSpPr>
        <p:spPr>
          <a:xfrm>
            <a:off x="688885" y="1713517"/>
            <a:ext cx="4087044" cy="3780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1918"/>
                </a:solidFill>
                <a:latin typeface="Arial"/>
                <a:cs typeface="Arial"/>
              </a:rPr>
              <a:t>On the "School Information" tab, the student sees information about the college(s) and/or career school(s) that they selected to send their FAFSA</a:t>
            </a:r>
            <a:r>
              <a:rPr lang="en-US" baseline="30000">
                <a:solidFill>
                  <a:srgbClr val="191918"/>
                </a:solidFill>
                <a:latin typeface="Arial"/>
                <a:cs typeface="Arial"/>
              </a:rPr>
              <a:t>®</a:t>
            </a:r>
            <a:r>
              <a:rPr lang="en-US">
                <a:solidFill>
                  <a:srgbClr val="191918"/>
                </a:solidFill>
                <a:latin typeface="Arial"/>
                <a:cs typeface="Arial"/>
              </a:rPr>
              <a:t> information. The student can compare the graduation rate, retention rate, transfer rate, default rate, median debt upon completion, and average annual cost of their selected schools. </a:t>
            </a:r>
            <a:endParaRPr lang="en-US">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101</a:t>
            </a:fld>
            <a:endParaRPr lang="en-US"/>
          </a:p>
        </p:txBody>
      </p:sp>
      <p:pic>
        <p:nvPicPr>
          <p:cNvPr id="7" name="Picture 6" descr="Screenshot continuation of the FAFSA Submission Summary, which displays the school information tab. The schools that the student listed on their FAFSA form are displayed with additional information provided for them to compare. This includes graduation rate, retention rate, transfer rate, default rate, median debt upon completion, and average annual cost. ">
            <a:extLst>
              <a:ext uri="{FF2B5EF4-FFF2-40B4-BE49-F238E27FC236}">
                <a16:creationId xmlns:a16="http://schemas.microsoft.com/office/drawing/2014/main" id="{F42E8013-6991-CA7B-A040-7C474A6B57C3}"/>
              </a:ext>
            </a:extLst>
          </p:cNvPr>
          <p:cNvPicPr>
            <a:picLocks noChangeAspect="1"/>
          </p:cNvPicPr>
          <p:nvPr/>
        </p:nvPicPr>
        <p:blipFill>
          <a:blip r:embed="rId3"/>
          <a:stretch>
            <a:fillRect/>
          </a:stretch>
        </p:blipFill>
        <p:spPr>
          <a:xfrm>
            <a:off x="5074657" y="1713517"/>
            <a:ext cx="6859044" cy="3333620"/>
          </a:xfrm>
          <a:prstGeom prst="rect">
            <a:avLst/>
          </a:prstGeom>
          <a:ln>
            <a:solidFill>
              <a:schemeClr val="tx1"/>
            </a:solidFill>
          </a:ln>
        </p:spPr>
      </p:pic>
    </p:spTree>
    <p:extLst>
      <p:ext uri="{BB962C8B-B14F-4D97-AF65-F5344CB8AC3E}">
        <p14:creationId xmlns:p14="http://schemas.microsoft.com/office/powerpoint/2010/main" val="1898813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128"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Next Steps</a:t>
            </a:r>
            <a:r>
              <a:rPr lang="en-US" altLang="en-US" sz="3600" b="1" i="0" u="none" strike="noStrike" kern="1200" cap="none" spc="0" normalizeH="0" baseline="0" noProof="0">
                <a:ln>
                  <a:noFill/>
                </a:ln>
                <a:effectLst/>
                <a:uLnTx/>
                <a:uFillTx/>
                <a:latin typeface="Oswald"/>
              </a:rPr>
              <a:t> </a:t>
            </a:r>
          </a:p>
        </p:txBody>
      </p:sp>
      <p:sp>
        <p:nvSpPr>
          <p:cNvPr id="6" name="TextBox 5">
            <a:extLst>
              <a:ext uri="{FF2B5EF4-FFF2-40B4-BE49-F238E27FC236}">
                <a16:creationId xmlns:a16="http://schemas.microsoft.com/office/drawing/2014/main" id="{2C1583FB-6C88-B3C7-3E61-7FE8647597B5}"/>
              </a:ext>
            </a:extLst>
          </p:cNvPr>
          <p:cNvSpPr txBox="1"/>
          <p:nvPr/>
        </p:nvSpPr>
        <p:spPr>
          <a:xfrm>
            <a:off x="662240" y="1717073"/>
            <a:ext cx="4758846" cy="2949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1918"/>
                </a:solidFill>
                <a:latin typeface="Arial"/>
                <a:cs typeface="Arial"/>
              </a:rPr>
              <a:t>On the "Next Steps" tab, the student sees comments that pertain to their FAFSA</a:t>
            </a:r>
            <a:r>
              <a:rPr lang="en-US" baseline="30000">
                <a:solidFill>
                  <a:srgbClr val="191918"/>
                </a:solidFill>
                <a:latin typeface="Arial"/>
                <a:cs typeface="Arial"/>
              </a:rPr>
              <a:t>®</a:t>
            </a:r>
            <a:r>
              <a:rPr lang="en-US">
                <a:solidFill>
                  <a:srgbClr val="191918"/>
                </a:solidFill>
                <a:latin typeface="Arial"/>
                <a:cs typeface="Arial"/>
              </a:rPr>
              <a:t> form. Some comments may require the student to make a correction or send additional documentation to their school. Other comments may be informational and do not require any further action from the student. </a:t>
            </a:r>
            <a:endParaRPr lang="en-US">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102</a:t>
            </a:fld>
            <a:endParaRPr lang="en-US"/>
          </a:p>
        </p:txBody>
      </p:sp>
      <p:pic>
        <p:nvPicPr>
          <p:cNvPr id="7" name="Picture 6" descr="Screenshot continuation of the FAFSA Submission Summary, which displays the next steps tab. Three steps are provided for the student to follow: correct any errors on the FAFSA information, make sure schools have everything they need, and look for aid-related communications from their school. Below that, a bulleted list provides the students with more information related to their FAFSA information for their awareness. Below that, the student has the option to click a hyperlink to learn more about tax benefits. ">
            <a:extLst>
              <a:ext uri="{FF2B5EF4-FFF2-40B4-BE49-F238E27FC236}">
                <a16:creationId xmlns:a16="http://schemas.microsoft.com/office/drawing/2014/main" id="{FF1E154A-B234-E09C-D4E3-06F1DEAE9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717073"/>
            <a:ext cx="3440314" cy="4902452"/>
          </a:xfrm>
          <a:prstGeom prst="rect">
            <a:avLst/>
          </a:prstGeom>
          <a:ln>
            <a:solidFill>
              <a:schemeClr val="tx1"/>
            </a:solidFill>
          </a:ln>
        </p:spPr>
      </p:pic>
    </p:spTree>
    <p:extLst>
      <p:ext uri="{BB962C8B-B14F-4D97-AF65-F5344CB8AC3E}">
        <p14:creationId xmlns:p14="http://schemas.microsoft.com/office/powerpoint/2010/main" val="15770907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128"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b="1" i="0" u="none" strike="noStrike" kern="1200" cap="none" spc="0" normalizeH="0" baseline="0" noProof="0">
                <a:ln>
                  <a:noFill/>
                </a:ln>
                <a:effectLst/>
                <a:uLnTx/>
                <a:uFillTx/>
                <a:latin typeface="Oswald"/>
              </a:rPr>
              <a:t>More Resources </a:t>
            </a:r>
          </a:p>
        </p:txBody>
      </p:sp>
      <p:sp>
        <p:nvSpPr>
          <p:cNvPr id="6" name="TextBox 5">
            <a:extLst>
              <a:ext uri="{FF2B5EF4-FFF2-40B4-BE49-F238E27FC236}">
                <a16:creationId xmlns:a16="http://schemas.microsoft.com/office/drawing/2014/main" id="{2C1583FB-6C88-B3C7-3E61-7FE8647597B5}"/>
              </a:ext>
            </a:extLst>
          </p:cNvPr>
          <p:cNvSpPr txBox="1"/>
          <p:nvPr/>
        </p:nvSpPr>
        <p:spPr>
          <a:xfrm>
            <a:off x="659128" y="1731083"/>
            <a:ext cx="4609558"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1918"/>
                </a:solidFill>
                <a:latin typeface="Arial"/>
                <a:cs typeface="Arial"/>
              </a:rPr>
              <a:t>Lastly, along the right side of their FAFSA Submission Summary, the student can access additional resources, including visiting “My Aid” or College Scorecard. </a:t>
            </a:r>
            <a:endParaRPr lang="en-US">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103</a:t>
            </a:fld>
            <a:endParaRPr lang="en-US"/>
          </a:p>
        </p:txBody>
      </p:sp>
      <p:pic>
        <p:nvPicPr>
          <p:cNvPr id="2" name="Picture 1" descr="Screenshot continuation of the FAFSA Submission Summary. Hyperlinks provide the student with the option to view information about their student aid by visiting My Aid and to compare schools using the College Scorecard. ">
            <a:extLst>
              <a:ext uri="{FF2B5EF4-FFF2-40B4-BE49-F238E27FC236}">
                <a16:creationId xmlns:a16="http://schemas.microsoft.com/office/drawing/2014/main" id="{030B51A2-0060-91CD-D7B2-497810C8C1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7940" y="1729232"/>
            <a:ext cx="5549903" cy="4408030"/>
          </a:xfrm>
          <a:prstGeom prst="rect">
            <a:avLst/>
          </a:prstGeom>
          <a:ln>
            <a:solidFill>
              <a:schemeClr val="tx1"/>
            </a:solidFill>
          </a:ln>
        </p:spPr>
      </p:pic>
    </p:spTree>
    <p:extLst>
      <p:ext uri="{BB962C8B-B14F-4D97-AF65-F5344CB8AC3E}">
        <p14:creationId xmlns:p14="http://schemas.microsoft.com/office/powerpoint/2010/main" val="365013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Provides Consent and Approval</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4" name="TextBox 3">
            <a:extLst>
              <a:ext uri="{FF2B5EF4-FFF2-40B4-BE49-F238E27FC236}">
                <a16:creationId xmlns:a16="http://schemas.microsoft.com/office/drawing/2014/main" id="{4D55D7BC-9212-88CD-0AB8-6BFC2C65A65B}"/>
              </a:ext>
            </a:extLst>
          </p:cNvPr>
          <p:cNvSpPr txBox="1"/>
          <p:nvPr/>
        </p:nvSpPr>
        <p:spPr>
          <a:xfrm>
            <a:off x="695245" y="1725808"/>
            <a:ext cx="4486355" cy="3365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This page informs the student about consent, approval, and the use of their federal tax information. By providing consent and approval, the student’s federal tax information is transferred directly into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 from the IRS to help complete the "Student Financials" section.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11</a:t>
            </a:fld>
            <a:endParaRPr lang="en-US"/>
          </a:p>
        </p:txBody>
      </p:sp>
      <p:pic>
        <p:nvPicPr>
          <p:cNvPr id="6" name="Picture 5" descr="Screenshot of the consent and approval page for the retrieval and disclosure of federal tax information. A numbered list of statements defines what the student is affirming and giving consent and approval to.">
            <a:extLst>
              <a:ext uri="{FF2B5EF4-FFF2-40B4-BE49-F238E27FC236}">
                <a16:creationId xmlns:a16="http://schemas.microsoft.com/office/drawing/2014/main" id="{C343C18A-1D5A-1CE6-4683-199EBE2DFB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2377" y="1340113"/>
            <a:ext cx="4343995" cy="4961119"/>
          </a:xfrm>
          <a:prstGeom prst="rect">
            <a:avLst/>
          </a:prstGeom>
          <a:ln>
            <a:solidFill>
              <a:schemeClr val="tx1"/>
            </a:solidFill>
          </a:ln>
        </p:spPr>
      </p:pic>
    </p:spTree>
    <p:extLst>
      <p:ext uri="{BB962C8B-B14F-4D97-AF65-F5344CB8AC3E}">
        <p14:creationId xmlns:p14="http://schemas.microsoft.com/office/powerpoint/2010/main" val="356956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2237" y="204749"/>
            <a:ext cx="11930763"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Provides Consent and Approval (Continued)</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12</a:t>
            </a:fld>
            <a:endParaRPr lang="en-US"/>
          </a:p>
        </p:txBody>
      </p:sp>
      <p:sp>
        <p:nvSpPr>
          <p:cNvPr id="2" name="TextBox 1">
            <a:extLst>
              <a:ext uri="{FF2B5EF4-FFF2-40B4-BE49-F238E27FC236}">
                <a16:creationId xmlns:a16="http://schemas.microsoft.com/office/drawing/2014/main" id="{DAC0E045-21CE-7D95-83B2-A9693181C93F}"/>
              </a:ext>
            </a:extLst>
          </p:cNvPr>
          <p:cNvSpPr txBox="1"/>
          <p:nvPr/>
        </p:nvSpPr>
        <p:spPr>
          <a:xfrm>
            <a:off x="695245" y="1606318"/>
            <a:ext cx="11039555"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This is a continuation of the consent and approval page. Frequently asked questions about consent and approval are also provided that the student can expand and collapse. The student selects "Approve" to provide consent and approval, and they are taken to the next page. </a:t>
            </a:r>
            <a:endParaRPr lang="en-US">
              <a:latin typeface="Arial" panose="020B0604020202020204" pitchFamily="34" charset="0"/>
              <a:cs typeface="Arial" panose="020B0604020202020204" pitchFamily="34" charset="0"/>
            </a:endParaRPr>
          </a:p>
        </p:txBody>
      </p:sp>
      <p:pic>
        <p:nvPicPr>
          <p:cNvPr id="7" name="Picture 6" descr="Screenshot continuation of the consent and approval page. The remaining items of the numbered list of statements define what the student is affirming and giving consent and approval to.">
            <a:extLst>
              <a:ext uri="{FF2B5EF4-FFF2-40B4-BE49-F238E27FC236}">
                <a16:creationId xmlns:a16="http://schemas.microsoft.com/office/drawing/2014/main" id="{119C2D66-12F7-6E49-EA36-A46A0B45E4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74370" y="3164068"/>
            <a:ext cx="3929743" cy="3137164"/>
          </a:xfrm>
          <a:prstGeom prst="rect">
            <a:avLst/>
          </a:prstGeom>
          <a:ln>
            <a:solidFill>
              <a:schemeClr val="tx1"/>
            </a:solidFill>
          </a:ln>
        </p:spPr>
      </p:pic>
      <p:pic>
        <p:nvPicPr>
          <p:cNvPr id="10" name="Picture 9" descr="Screenshot continuation of the consent and approval page. Frequently asked questions appear, which the student can expand or collapse: who should provide consent and approval, if a spouse has to provide consent and approval if married and didn't file a joint tax return, what happens after consent and approval are provided, and what happens if consent and approval are declined. Below that, there are buttons for the student to provide or decline their consent and approval.">
            <a:extLst>
              <a:ext uri="{FF2B5EF4-FFF2-40B4-BE49-F238E27FC236}">
                <a16:creationId xmlns:a16="http://schemas.microsoft.com/office/drawing/2014/main" id="{1D41D631-B8C7-9434-FE87-00312A0FFB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5022" y="3164068"/>
            <a:ext cx="3929743" cy="3137164"/>
          </a:xfrm>
          <a:prstGeom prst="rect">
            <a:avLst/>
          </a:prstGeom>
          <a:ln>
            <a:solidFill>
              <a:schemeClr val="tx1"/>
            </a:solidFill>
          </a:ln>
        </p:spPr>
      </p:pic>
    </p:spTree>
    <p:extLst>
      <p:ext uri="{BB962C8B-B14F-4D97-AF65-F5344CB8AC3E}">
        <p14:creationId xmlns:p14="http://schemas.microsoft.com/office/powerpoint/2010/main" val="173984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C78D-23F0-0CB8-E661-B95A003DA4B6}"/>
              </a:ext>
            </a:extLst>
          </p:cNvPr>
          <p:cNvSpPr>
            <a:spLocks noGrp="1"/>
          </p:cNvSpPr>
          <p:nvPr>
            <p:ph type="title"/>
          </p:nvPr>
        </p:nvSpPr>
        <p:spPr/>
        <p:txBody>
          <a:bodyPr/>
          <a:lstStyle/>
          <a:p>
            <a:r>
              <a:rPr lang="en-US" sz="3600" cap="none"/>
              <a:t>Dependent Student Imports IRS Information </a:t>
            </a:r>
          </a:p>
        </p:txBody>
      </p:sp>
      <p:sp>
        <p:nvSpPr>
          <p:cNvPr id="3" name="Slide Number Placeholder 2">
            <a:extLst>
              <a:ext uri="{FF2B5EF4-FFF2-40B4-BE49-F238E27FC236}">
                <a16:creationId xmlns:a16="http://schemas.microsoft.com/office/drawing/2014/main" id="{08FDD40E-257F-8C91-7773-A903D523AC96}"/>
              </a:ext>
            </a:extLst>
          </p:cNvPr>
          <p:cNvSpPr>
            <a:spLocks noGrp="1"/>
          </p:cNvSpPr>
          <p:nvPr>
            <p:ph type="sldNum" sz="quarter" idx="4"/>
          </p:nvPr>
        </p:nvSpPr>
        <p:spPr/>
        <p:txBody>
          <a:bodyPr/>
          <a:lstStyle/>
          <a:p>
            <a:fld id="{234755BD-B4AC-9044-BCE4-27904766F8BB}" type="slidenum">
              <a:rPr lang="en-US" smtClean="0"/>
              <a:pPr/>
              <a:t>13</a:t>
            </a:fld>
            <a:endParaRPr lang="en-US"/>
          </a:p>
        </p:txBody>
      </p:sp>
      <p:pic>
        <p:nvPicPr>
          <p:cNvPr id="5" name="Picture 4" descr="Screenshot of the data import page for the student’s federal tax information from the IRS where their information is being directly transferred from the IRS into their FAFSA form. The student should not leave this page while their information is being loaded into their application. ">
            <a:extLst>
              <a:ext uri="{FF2B5EF4-FFF2-40B4-BE49-F238E27FC236}">
                <a16:creationId xmlns:a16="http://schemas.microsoft.com/office/drawing/2014/main" id="{46094FD3-D43B-1310-9001-B7A089623C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7839" y="1952917"/>
            <a:ext cx="6008916" cy="2952166"/>
          </a:xfrm>
          <a:prstGeom prst="rect">
            <a:avLst/>
          </a:prstGeom>
          <a:ln>
            <a:solidFill>
              <a:schemeClr val="tx1"/>
            </a:solidFill>
          </a:ln>
        </p:spPr>
      </p:pic>
      <p:sp>
        <p:nvSpPr>
          <p:cNvPr id="6" name="TextBox 5">
            <a:extLst>
              <a:ext uri="{FF2B5EF4-FFF2-40B4-BE49-F238E27FC236}">
                <a16:creationId xmlns:a16="http://schemas.microsoft.com/office/drawing/2014/main" id="{FDF5354C-17A5-74AB-17AB-006E8F12423B}"/>
              </a:ext>
            </a:extLst>
          </p:cNvPr>
          <p:cNvSpPr txBox="1"/>
          <p:nvPr/>
        </p:nvSpPr>
        <p:spPr>
          <a:xfrm>
            <a:off x="695245" y="1725808"/>
            <a:ext cx="4486355"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This page imports the student’s federal tax information by directly transferring it into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 from the IRS to help complete the "Student Financials" section.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21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8A4B-634E-AB9C-EF7D-850F8FE44E1B}"/>
              </a:ext>
            </a:extLst>
          </p:cNvPr>
          <p:cNvSpPr>
            <a:spLocks noGrp="1"/>
          </p:cNvSpPr>
          <p:nvPr>
            <p:ph type="title"/>
          </p:nvPr>
        </p:nvSpPr>
        <p:spPr/>
        <p:txBody>
          <a:bodyPr/>
          <a:lstStyle/>
          <a:p>
            <a:r>
              <a:rPr lang="en-US" sz="3600" cap="none"/>
              <a:t>Dependent Student Imports IRS Information (Continued)</a:t>
            </a:r>
          </a:p>
        </p:txBody>
      </p:sp>
      <p:sp>
        <p:nvSpPr>
          <p:cNvPr id="3" name="Slide Number Placeholder 2">
            <a:extLst>
              <a:ext uri="{FF2B5EF4-FFF2-40B4-BE49-F238E27FC236}">
                <a16:creationId xmlns:a16="http://schemas.microsoft.com/office/drawing/2014/main" id="{FD837B2D-5923-EB63-386B-FF689ADFBEDF}"/>
              </a:ext>
            </a:extLst>
          </p:cNvPr>
          <p:cNvSpPr>
            <a:spLocks noGrp="1"/>
          </p:cNvSpPr>
          <p:nvPr>
            <p:ph type="sldNum" sz="quarter" idx="4"/>
          </p:nvPr>
        </p:nvSpPr>
        <p:spPr/>
        <p:txBody>
          <a:bodyPr/>
          <a:lstStyle/>
          <a:p>
            <a:fld id="{234755BD-B4AC-9044-BCE4-27904766F8BB}" type="slidenum">
              <a:rPr lang="en-US" smtClean="0"/>
              <a:pPr/>
              <a:t>14</a:t>
            </a:fld>
            <a:endParaRPr lang="en-US"/>
          </a:p>
        </p:txBody>
      </p:sp>
      <p:sp>
        <p:nvSpPr>
          <p:cNvPr id="6" name="TextBox 5">
            <a:extLst>
              <a:ext uri="{FF2B5EF4-FFF2-40B4-BE49-F238E27FC236}">
                <a16:creationId xmlns:a16="http://schemas.microsoft.com/office/drawing/2014/main" id="{AA7C8C2A-446F-EBD7-EF04-BE2C1B278F27}"/>
              </a:ext>
            </a:extLst>
          </p:cNvPr>
          <p:cNvSpPr txBox="1"/>
          <p:nvPr/>
        </p:nvSpPr>
        <p:spPr>
          <a:xfrm>
            <a:off x="695245" y="1725808"/>
            <a:ext cx="4486355" cy="2118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This page displays the results from the IRS import for the student. For this scenario, the student is starting a new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 and there is no federal tax information available from the IRS. </a:t>
            </a:r>
            <a:endParaRPr lang="en-US">
              <a:latin typeface="Arial" panose="020B0604020202020204" pitchFamily="34" charset="0"/>
              <a:cs typeface="Arial" panose="020B0604020202020204" pitchFamily="34" charset="0"/>
            </a:endParaRPr>
          </a:p>
        </p:txBody>
      </p:sp>
      <p:pic>
        <p:nvPicPr>
          <p:cNvPr id="8" name="Picture 7" descr="Screenshot of the results from the data import page. The student is informed that their information was not received. They may have to manually enter in their tax information into their Finances section. ">
            <a:extLst>
              <a:ext uri="{FF2B5EF4-FFF2-40B4-BE49-F238E27FC236}">
                <a16:creationId xmlns:a16="http://schemas.microsoft.com/office/drawing/2014/main" id="{88492EE7-10CF-E871-09B4-669FA08FBB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9392" y="1920740"/>
            <a:ext cx="5552905" cy="2747681"/>
          </a:xfrm>
          <a:prstGeom prst="rect">
            <a:avLst/>
          </a:prstGeom>
          <a:ln>
            <a:solidFill>
              <a:schemeClr val="tx1"/>
            </a:solidFill>
          </a:ln>
        </p:spPr>
      </p:pic>
    </p:spTree>
    <p:extLst>
      <p:ext uri="{BB962C8B-B14F-4D97-AF65-F5344CB8AC3E}">
        <p14:creationId xmlns:p14="http://schemas.microsoft.com/office/powerpoint/2010/main" val="104659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Personal Circumstances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27BF51A3-899D-79AA-4FAF-B5D9AE42B132}"/>
              </a:ext>
            </a:extLst>
          </p:cNvPr>
          <p:cNvSpPr txBox="1"/>
          <p:nvPr/>
        </p:nvSpPr>
        <p:spPr>
          <a:xfrm>
            <a:off x="668351" y="1724608"/>
            <a:ext cx="4378779"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This is the first page within the "Student Personal Circumstances" section. It provides an overview of the section.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15</a:t>
            </a:fld>
            <a:endParaRPr lang="en-US"/>
          </a:p>
        </p:txBody>
      </p:sp>
      <p:pic>
        <p:nvPicPr>
          <p:cNvPr id="4" name="Picture 3" descr="Screenshot of the introduction page to the “Personal Circumstances” section. The student is reminded that the information they provide can affect their eligibility for federal student aid and that additional information may be required based on the answers given.">
            <a:extLst>
              <a:ext uri="{FF2B5EF4-FFF2-40B4-BE49-F238E27FC236}">
                <a16:creationId xmlns:a16="http://schemas.microsoft.com/office/drawing/2014/main" id="{0CE18017-A6ED-9FC0-0429-35C7FD05E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7130" y="1918853"/>
            <a:ext cx="6607519" cy="3020294"/>
          </a:xfrm>
          <a:prstGeom prst="rect">
            <a:avLst/>
          </a:prstGeom>
        </p:spPr>
      </p:pic>
    </p:spTree>
    <p:extLst>
      <p:ext uri="{BB962C8B-B14F-4D97-AF65-F5344CB8AC3E}">
        <p14:creationId xmlns:p14="http://schemas.microsoft.com/office/powerpoint/2010/main" val="298366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Marital Status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DDC2859A-6151-554A-BC79-19A4D9EE3DE3}"/>
              </a:ext>
            </a:extLst>
          </p:cNvPr>
          <p:cNvSpPr txBox="1"/>
          <p:nvPr/>
        </p:nvSpPr>
        <p:spPr>
          <a:xfrm>
            <a:off x="680956" y="1726033"/>
            <a:ext cx="4486356"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about their marital status. The student selects the "Single (never married)" option.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16</a:t>
            </a:fld>
            <a:endParaRPr lang="en-US"/>
          </a:p>
        </p:txBody>
      </p:sp>
      <p:pic>
        <p:nvPicPr>
          <p:cNvPr id="8" name="Picture 7" descr="Screenshot of the first page of the “Personal Circumstances” section, which asks the student to select their marital status: “Single (never married),” “Married (not separated),” “Remarried,” “Separated,” “Divorced,” or “Widowed.”">
            <a:extLst>
              <a:ext uri="{FF2B5EF4-FFF2-40B4-BE49-F238E27FC236}">
                <a16:creationId xmlns:a16="http://schemas.microsoft.com/office/drawing/2014/main" id="{9E832812-190E-4F07-D1D5-04D9888121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4691" y="1726033"/>
            <a:ext cx="5881395" cy="4214583"/>
          </a:xfrm>
          <a:prstGeom prst="rect">
            <a:avLst/>
          </a:prstGeom>
        </p:spPr>
      </p:pic>
    </p:spTree>
    <p:extLst>
      <p:ext uri="{BB962C8B-B14F-4D97-AF65-F5344CB8AC3E}">
        <p14:creationId xmlns:p14="http://schemas.microsoft.com/office/powerpoint/2010/main" val="284588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37230"/>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College or Career School Plans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948FDD7F-AFEE-CA61-7555-AD8002018BCB}"/>
              </a:ext>
            </a:extLst>
          </p:cNvPr>
          <p:cNvSpPr txBox="1"/>
          <p:nvPr/>
        </p:nvSpPr>
        <p:spPr>
          <a:xfrm>
            <a:off x="681797" y="1718723"/>
            <a:ext cx="4499803" cy="2533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The student is asked about their college grade level for the 2025–26 school year and if they will have their first bachelor’s degree. The student selects that they will be a "First year (freshman)" and that they will not have their first bachelor’s degree.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17</a:t>
            </a:fld>
            <a:endParaRPr lang="en-US"/>
          </a:p>
        </p:txBody>
      </p:sp>
      <p:pic>
        <p:nvPicPr>
          <p:cNvPr id="6" name="Picture 5" descr="Screenshot continuation of the “Student Personal Circumstances” section, which asks the student what college grade level they will be beginning in the 2025–26 school year. Below that, the student is asked if they will have their first bachelor’s degree when the school year begins.">
            <a:extLst>
              <a:ext uri="{FF2B5EF4-FFF2-40B4-BE49-F238E27FC236}">
                <a16:creationId xmlns:a16="http://schemas.microsoft.com/office/drawing/2014/main" id="{032C5E29-FAC3-D859-A596-32001FF74512}"/>
              </a:ext>
            </a:extLst>
          </p:cNvPr>
          <p:cNvPicPr>
            <a:picLocks noChangeAspect="1"/>
          </p:cNvPicPr>
          <p:nvPr/>
        </p:nvPicPr>
        <p:blipFill>
          <a:blip r:embed="rId3"/>
          <a:stretch>
            <a:fillRect/>
          </a:stretch>
        </p:blipFill>
        <p:spPr>
          <a:xfrm>
            <a:off x="5544940" y="1591043"/>
            <a:ext cx="5608806" cy="4572396"/>
          </a:xfrm>
          <a:prstGeom prst="rect">
            <a:avLst/>
          </a:prstGeom>
          <a:ln>
            <a:solidFill>
              <a:schemeClr val="tx1"/>
            </a:solidFill>
          </a:ln>
        </p:spPr>
      </p:pic>
    </p:spTree>
    <p:extLst>
      <p:ext uri="{BB962C8B-B14F-4D97-AF65-F5344CB8AC3E}">
        <p14:creationId xmlns:p14="http://schemas.microsoft.com/office/powerpoint/2010/main" val="412644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Personal Circumstances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B53726E0-5C6E-1532-299D-65CCADD70E88}"/>
              </a:ext>
            </a:extLst>
          </p:cNvPr>
          <p:cNvSpPr txBox="1"/>
          <p:nvPr/>
        </p:nvSpPr>
        <p:spPr>
          <a:xfrm>
            <a:off x="681797" y="1725970"/>
            <a:ext cx="4504533" cy="1287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The student is asked if any of the listed personal circumstances apply to them. The student selects "None of these apply."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18</a:t>
            </a:fld>
            <a:endParaRPr lang="en-US"/>
          </a:p>
        </p:txBody>
      </p:sp>
      <p:pic>
        <p:nvPicPr>
          <p:cNvPr id="6" name="Picture 5"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a:extLst>
              <a:ext uri="{FF2B5EF4-FFF2-40B4-BE49-F238E27FC236}">
                <a16:creationId xmlns:a16="http://schemas.microsoft.com/office/drawing/2014/main" id="{3773CA4E-9A4B-745A-1BA8-A2A2284D9B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0881" y="1725970"/>
            <a:ext cx="4567961" cy="4403952"/>
          </a:xfrm>
          <a:prstGeom prst="rect">
            <a:avLst/>
          </a:prstGeom>
          <a:ln>
            <a:solidFill>
              <a:schemeClr val="tx1"/>
            </a:solidFill>
          </a:ln>
        </p:spPr>
      </p:pic>
    </p:spTree>
    <p:extLst>
      <p:ext uri="{BB962C8B-B14F-4D97-AF65-F5344CB8AC3E}">
        <p14:creationId xmlns:p14="http://schemas.microsoft.com/office/powerpoint/2010/main" val="151538901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Homelessness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7C63A962-3FE5-F09E-5F60-239DD29A36B8}"/>
              </a:ext>
            </a:extLst>
          </p:cNvPr>
          <p:cNvSpPr txBox="1"/>
          <p:nvPr/>
        </p:nvSpPr>
        <p:spPr>
          <a:xfrm>
            <a:off x="681318" y="1714500"/>
            <a:ext cx="3452800"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if they were homeless or at risk of being homeless. The student selects "No."</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19</a:t>
            </a:fld>
            <a:endParaRPr lang="en-US"/>
          </a:p>
        </p:txBody>
      </p:sp>
      <p:pic>
        <p:nvPicPr>
          <p:cNvPr id="4" name="Picture 3" descr="Screenshot continuation of the “Personal Circumstances” section, which asks the student if they were unaccompanied and either homeless or self-supporting and at risk for homelessness on or after July 1, 2024.">
            <a:extLst>
              <a:ext uri="{FF2B5EF4-FFF2-40B4-BE49-F238E27FC236}">
                <a16:creationId xmlns:a16="http://schemas.microsoft.com/office/drawing/2014/main" id="{07977802-96A2-CFA8-E3CB-4446149D803A}"/>
              </a:ext>
            </a:extLst>
          </p:cNvPr>
          <p:cNvPicPr>
            <a:picLocks noChangeAspect="1"/>
          </p:cNvPicPr>
          <p:nvPr/>
        </p:nvPicPr>
        <p:blipFill>
          <a:blip r:embed="rId3"/>
          <a:stretch>
            <a:fillRect/>
          </a:stretch>
        </p:blipFill>
        <p:spPr>
          <a:xfrm>
            <a:off x="4366572" y="1714500"/>
            <a:ext cx="6998114" cy="2909635"/>
          </a:xfrm>
          <a:prstGeom prst="rect">
            <a:avLst/>
          </a:prstGeom>
          <a:ln>
            <a:solidFill>
              <a:schemeClr val="tx1"/>
            </a:solidFill>
          </a:ln>
        </p:spPr>
      </p:pic>
    </p:spTree>
    <p:extLst>
      <p:ext uri="{BB962C8B-B14F-4D97-AF65-F5344CB8AC3E}">
        <p14:creationId xmlns:p14="http://schemas.microsoft.com/office/powerpoint/2010/main" val="145724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5358" y="539657"/>
            <a:ext cx="11582400" cy="917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FAFSA</a:t>
            </a:r>
            <a:r>
              <a:rPr lang="en-US" altLang="en-US" sz="3600" b="1" cap="none" spc="0" baseline="30000">
                <a:latin typeface="Arial" panose="020B0604020202020204" pitchFamily="34" charset="0"/>
                <a:cs typeface="Arial" panose="020B0604020202020204" pitchFamily="34" charset="0"/>
              </a:rPr>
              <a:t>®</a:t>
            </a:r>
            <a:r>
              <a:rPr lang="en-US" altLang="en-US" sz="3600" cap="none" spc="0">
                <a:latin typeface="Oswald"/>
              </a:rPr>
              <a:t> Landing Page</a:t>
            </a:r>
            <a:endParaRPr lang="en-US" altLang="en-US" sz="3600" b="1" i="0" u="none" strike="noStrike" kern="1200" cap="none" spc="0" normalizeH="0" baseline="0" noProof="0">
              <a:ln>
                <a:noFill/>
              </a:ln>
              <a:effectLst/>
              <a:uLnTx/>
              <a:uFillTx/>
              <a:latin typeface="Oswald"/>
            </a:endParaRPr>
          </a:p>
        </p:txBody>
      </p:sp>
      <p:sp>
        <p:nvSpPr>
          <p:cNvPr id="7" name="TextBox 6">
            <a:extLst>
              <a:ext uri="{FF2B5EF4-FFF2-40B4-BE49-F238E27FC236}">
                <a16:creationId xmlns:a16="http://schemas.microsoft.com/office/drawing/2014/main" id="{261499C9-8515-7FA6-14D3-98341A124078}"/>
              </a:ext>
            </a:extLst>
          </p:cNvPr>
          <p:cNvSpPr txBox="1"/>
          <p:nvPr/>
        </p:nvSpPr>
        <p:spPr>
          <a:xfrm>
            <a:off x="668805" y="1726173"/>
            <a:ext cx="4405219" cy="2949525"/>
          </a:xfrm>
          <a:prstGeom prst="rect">
            <a:avLst/>
          </a:prstGeom>
          <a:noFill/>
        </p:spPr>
        <p:txBody>
          <a:bodyPr wrap="square" rtlCol="0">
            <a:spAutoFit/>
          </a:bodyPr>
          <a:lstStyle/>
          <a:p>
            <a:pPr>
              <a:lnSpc>
                <a:spcPct val="150000"/>
              </a:lnSpc>
            </a:pPr>
            <a:r>
              <a:rPr lang="en-US" b="0" i="0">
                <a:effectLst/>
                <a:latin typeface="Arial" panose="020B0604020202020204" pitchFamily="34" charset="0"/>
                <a:cs typeface="Arial" panose="020B0604020202020204" pitchFamily="34" charset="0"/>
              </a:rPr>
              <a:t>This is the main </a:t>
            </a:r>
            <a:r>
              <a:rPr lang="en-US" altLang="en-US" cap="none" spc="0">
                <a:latin typeface="Arial" panose="020B0604020202020204" pitchFamily="34" charset="0"/>
                <a:cs typeface="Arial" panose="020B0604020202020204" pitchFamily="34" charset="0"/>
              </a:rPr>
              <a:t>FAFSA</a:t>
            </a:r>
            <a:r>
              <a:rPr lang="en-US" altLang="en-US" cap="none" spc="0" baseline="30000">
                <a:latin typeface="Arial" panose="020B0604020202020204" pitchFamily="34" charset="0"/>
                <a:cs typeface="Arial" panose="020B0604020202020204" pitchFamily="34" charset="0"/>
              </a:rPr>
              <a:t>®</a:t>
            </a:r>
            <a:r>
              <a:rPr lang="en-US" altLang="en-US" cap="none" spc="0">
                <a:latin typeface="Arial" panose="020B0604020202020204" pitchFamily="34" charset="0"/>
                <a:cs typeface="Arial" panose="020B0604020202020204" pitchFamily="34" charset="0"/>
              </a:rPr>
              <a:t> l</a:t>
            </a:r>
            <a:r>
              <a:rPr lang="en-US" altLang="en-US">
                <a:latin typeface="Arial" panose="020B0604020202020204" pitchFamily="34" charset="0"/>
                <a:cs typeface="Arial" panose="020B0604020202020204" pitchFamily="34" charset="0"/>
              </a:rPr>
              <a:t>anding page. On this page, students are </a:t>
            </a:r>
            <a:r>
              <a:rPr lang="en-US" b="0" i="0">
                <a:effectLst/>
                <a:latin typeface="Arial" panose="020B0604020202020204" pitchFamily="34" charset="0"/>
                <a:cs typeface="Arial" panose="020B0604020202020204" pitchFamily="34" charset="0"/>
              </a:rPr>
              <a:t>directed to "Start New Form" or “Edit Existing Forms." For this section of the presentation, the student is beginning a new application.</a:t>
            </a:r>
            <a:endParaRPr lang="en-US" altLang="en-US">
              <a:latin typeface="Arial" panose="020B0604020202020204" pitchFamily="34" charset="0"/>
              <a:cs typeface="Arial" panose="020B0604020202020204" pitchFamily="34" charset="0"/>
            </a:endParaRPr>
          </a:p>
          <a:p>
            <a:pPr>
              <a:lnSpc>
                <a:spcPct val="150000"/>
              </a:lnSpc>
            </a:pP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a:t>
            </a:fld>
            <a:endParaRPr lang="en-US"/>
          </a:p>
        </p:txBody>
      </p:sp>
      <p:pic>
        <p:nvPicPr>
          <p:cNvPr id="11" name="Picture 10" descr="Screenshot of the FAFSA landing page. Buttons display the option to “Start New Form” or “Edit Existing Forms.”">
            <a:extLst>
              <a:ext uri="{FF2B5EF4-FFF2-40B4-BE49-F238E27FC236}">
                <a16:creationId xmlns:a16="http://schemas.microsoft.com/office/drawing/2014/main" id="{FB275885-404E-D366-BB53-7676A4B67E87}"/>
              </a:ext>
            </a:extLst>
          </p:cNvPr>
          <p:cNvPicPr>
            <a:picLocks noChangeAspect="1"/>
          </p:cNvPicPr>
          <p:nvPr/>
        </p:nvPicPr>
        <p:blipFill>
          <a:blip r:embed="rId3"/>
          <a:stretch>
            <a:fillRect/>
          </a:stretch>
        </p:blipFill>
        <p:spPr>
          <a:xfrm>
            <a:off x="5795484" y="1695168"/>
            <a:ext cx="5368021" cy="4606064"/>
          </a:xfrm>
          <a:prstGeom prst="rect">
            <a:avLst/>
          </a:prstGeom>
        </p:spPr>
      </p:pic>
    </p:spTree>
    <p:extLst>
      <p:ext uri="{BB962C8B-B14F-4D97-AF65-F5344CB8AC3E}">
        <p14:creationId xmlns:p14="http://schemas.microsoft.com/office/powerpoint/2010/main" val="82113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Unusual Circumstances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821274AF-25DA-3423-B109-B04FE17C3957}"/>
              </a:ext>
            </a:extLst>
          </p:cNvPr>
          <p:cNvSpPr txBox="1"/>
          <p:nvPr/>
        </p:nvSpPr>
        <p:spPr>
          <a:xfrm>
            <a:off x="681797" y="1726033"/>
            <a:ext cx="4499803"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if unusual circumstances prevent them from contacting their parent(s). The student selects "No."</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20</a:t>
            </a:fld>
            <a:endParaRPr lang="en-US"/>
          </a:p>
        </p:txBody>
      </p:sp>
      <p:pic>
        <p:nvPicPr>
          <p:cNvPr id="4" name="Picture 3"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incarceration, and otherwise being unable to contact or locate their parent.">
            <a:extLst>
              <a:ext uri="{FF2B5EF4-FFF2-40B4-BE49-F238E27FC236}">
                <a16:creationId xmlns:a16="http://schemas.microsoft.com/office/drawing/2014/main" id="{B7BFE293-AFE6-5971-45A4-AE6372A254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1726033"/>
            <a:ext cx="5793459" cy="4383928"/>
          </a:xfrm>
          <a:prstGeom prst="rect">
            <a:avLst/>
          </a:prstGeom>
          <a:ln>
            <a:solidFill>
              <a:schemeClr val="tx1"/>
            </a:solidFill>
          </a:ln>
        </p:spPr>
      </p:pic>
    </p:spTree>
    <p:extLst>
      <p:ext uri="{BB962C8B-B14F-4D97-AF65-F5344CB8AC3E}">
        <p14:creationId xmlns:p14="http://schemas.microsoft.com/office/powerpoint/2010/main" val="6573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8351"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Student Dependency Status: Dependent Student</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89D20F23-A487-24A8-0260-AF5C7CDB59B1}"/>
              </a:ext>
            </a:extLst>
          </p:cNvPr>
          <p:cNvSpPr txBox="1"/>
          <p:nvPr/>
        </p:nvSpPr>
        <p:spPr>
          <a:xfrm>
            <a:off x="668350" y="1720243"/>
            <a:ext cx="4513249" cy="4611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Based on the answers provided by the student, they are considered a dependent student. The student is asked if they want a financial aid administrator to determine their eligibility for a Direct Unsubsidized Loan only. This is an option if the student’s parents are unwilling to provide information. The student selects "No,“ and if the student had selected “Yes,” a modal would appear to warn them about missing out on other potential federal student aid.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21</a:t>
            </a:fld>
            <a:endParaRPr lang="en-US"/>
          </a:p>
        </p:txBody>
      </p:sp>
      <p:pic>
        <p:nvPicPr>
          <p:cNvPr id="4" name="Picture 3" descr="Screenshot that informs the student that, based on their answers in the previous section, they are determined to be a dependent student. Below that, the student is asked if they would like to apply for a Direct Unsubsidized Loan only.">
            <a:extLst>
              <a:ext uri="{FF2B5EF4-FFF2-40B4-BE49-F238E27FC236}">
                <a16:creationId xmlns:a16="http://schemas.microsoft.com/office/drawing/2014/main" id="{9F268907-D3FF-465A-D533-1DFD6D1B85D4}"/>
              </a:ext>
            </a:extLst>
          </p:cNvPr>
          <p:cNvPicPr>
            <a:picLocks noChangeAspect="1"/>
          </p:cNvPicPr>
          <p:nvPr/>
        </p:nvPicPr>
        <p:blipFill>
          <a:blip r:embed="rId3"/>
          <a:stretch>
            <a:fillRect/>
          </a:stretch>
        </p:blipFill>
        <p:spPr>
          <a:xfrm>
            <a:off x="5321529" y="1456453"/>
            <a:ext cx="6252442" cy="4220555"/>
          </a:xfrm>
          <a:prstGeom prst="rect">
            <a:avLst/>
          </a:prstGeom>
          <a:ln>
            <a:solidFill>
              <a:schemeClr val="tx1"/>
            </a:solidFill>
          </a:ln>
        </p:spPr>
      </p:pic>
    </p:spTree>
    <p:extLst>
      <p:ext uri="{BB962C8B-B14F-4D97-AF65-F5344CB8AC3E}">
        <p14:creationId xmlns:p14="http://schemas.microsoft.com/office/powerpoint/2010/main" val="2429639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kumimoji="0" lang="en-US" altLang="en-US" sz="3600" b="1" i="0" u="none" strike="noStrike" kern="1200" cap="none" spc="0" normalizeH="0" baseline="0" noProof="0">
                <a:ln>
                  <a:noFill/>
                </a:ln>
                <a:effectLst/>
                <a:uLnTx/>
                <a:uFillTx/>
                <a:latin typeface="Oswald"/>
                <a:ea typeface="+mn-ea"/>
                <a:cs typeface="+mn-cs"/>
              </a:rPr>
              <a:t>Dependent Student: Tell </a:t>
            </a:r>
            <a:r>
              <a:rPr lang="en-US" altLang="en-US" sz="3600" cap="none" spc="0">
                <a:latin typeface="Oswald"/>
              </a:rPr>
              <a:t>Us About Your Parents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B6BA9885-232D-E407-9BEF-B514C5E3332B}"/>
              </a:ext>
            </a:extLst>
          </p:cNvPr>
          <p:cNvSpPr txBox="1"/>
          <p:nvPr/>
        </p:nvSpPr>
        <p:spPr>
          <a:xfrm>
            <a:off x="681798" y="1722648"/>
            <a:ext cx="4499802" cy="3780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As the student is considered dependent, they are asked to provide information about their parents.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 considers their “parent" to be their legal (biological or adoptive) parent. The student is asked if their parents are married. The student selects "Yes" and is instructed to provide information about both their parents on the FAFSA form.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22</a:t>
            </a:fld>
            <a:endParaRPr lang="en-US"/>
          </a:p>
        </p:txBody>
      </p:sp>
      <p:pic>
        <p:nvPicPr>
          <p:cNvPr id="4" name="Picture 3" descr="Screenshot continuation of the “Personal Circumstances” section, which asks the student if their parents are married. Below that, the student is reminded that they are required to provide information for both their parents and that they can invite their parents to the form to complete the required sections.">
            <a:extLst>
              <a:ext uri="{FF2B5EF4-FFF2-40B4-BE49-F238E27FC236}">
                <a16:creationId xmlns:a16="http://schemas.microsoft.com/office/drawing/2014/main" id="{D4E06D5E-ED4D-1D76-DDF2-769E6B7BB4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0213" y="1815829"/>
            <a:ext cx="5884076" cy="3849867"/>
          </a:xfrm>
          <a:prstGeom prst="rect">
            <a:avLst/>
          </a:prstGeom>
          <a:ln>
            <a:solidFill>
              <a:schemeClr val="tx1"/>
            </a:solidFill>
          </a:ln>
        </p:spPr>
      </p:pic>
    </p:spTree>
    <p:extLst>
      <p:ext uri="{BB962C8B-B14F-4D97-AF65-F5344CB8AC3E}">
        <p14:creationId xmlns:p14="http://schemas.microsoft.com/office/powerpoint/2010/main" val="3709909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37230"/>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Invites Parents to FAFSA</a:t>
            </a:r>
            <a:r>
              <a:rPr lang="en-US" altLang="en-US" sz="3600" cap="none" spc="0" baseline="30000">
                <a:latin typeface="Oswald"/>
              </a:rPr>
              <a:t>®</a:t>
            </a:r>
            <a:r>
              <a:rPr lang="en-US" altLang="en-US" sz="3600" cap="none" spc="0">
                <a:latin typeface="Oswald"/>
              </a:rPr>
              <a:t> Form</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B0C55035-1E35-3CE3-6E53-D8FD73615DBE}"/>
              </a:ext>
            </a:extLst>
          </p:cNvPr>
          <p:cNvSpPr txBox="1"/>
          <p:nvPr/>
        </p:nvSpPr>
        <p:spPr>
          <a:xfrm>
            <a:off x="676471" y="1525014"/>
            <a:ext cx="10030408" cy="871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The student is asked to enter personal information about their parents in order to send them an invite to their FAFSA</a:t>
            </a:r>
            <a:r>
              <a:rPr lang="en-US" baseline="30000">
                <a:latin typeface="Arial" panose="020B0604020202020204" pitchFamily="34" charset="0"/>
                <a:ea typeface="Calibri"/>
                <a:cs typeface="Arial" panose="020B0604020202020204" pitchFamily="34" charset="0"/>
              </a:rPr>
              <a:t>®</a:t>
            </a:r>
            <a:r>
              <a:rPr lang="en-US">
                <a:latin typeface="Arial" panose="020B0604020202020204" pitchFamily="34" charset="0"/>
                <a:ea typeface="Calibri"/>
                <a:cs typeface="Arial" panose="020B0604020202020204" pitchFamily="34" charset="0"/>
              </a:rPr>
              <a:t> form. In this scenario, the student invites one parent.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23</a:t>
            </a:fld>
            <a:endParaRPr lang="en-US"/>
          </a:p>
        </p:txBody>
      </p:sp>
      <p:pic>
        <p:nvPicPr>
          <p:cNvPr id="7" name="Picture 6" descr="Screenshot continuation of the “Personal Circumstances” section, which instructs the student to invite their parents to the FAFSA form to provide their information. There are text boxes to enter the name for the parent and the parent’s spouse or partner.">
            <a:extLst>
              <a:ext uri="{FF2B5EF4-FFF2-40B4-BE49-F238E27FC236}">
                <a16:creationId xmlns:a16="http://schemas.microsoft.com/office/drawing/2014/main" id="{7093D4F7-F43B-9529-7F60-92DA669BDB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8493" y="2589248"/>
            <a:ext cx="4607162" cy="4031267"/>
          </a:xfrm>
          <a:prstGeom prst="rect">
            <a:avLst/>
          </a:prstGeom>
          <a:ln>
            <a:solidFill>
              <a:schemeClr val="tx1"/>
            </a:solidFill>
          </a:ln>
        </p:spPr>
      </p:pic>
      <p:pic>
        <p:nvPicPr>
          <p:cNvPr id="10" name="Picture 9" descr="Screenshot continuation of the “Personal Circumstances” section, which instructs the student to invite their parents to the FAFSA form to provide their information. Text boxes request the parent's and parent’s spouse or partner’s date of birth, Social Security numbers, and email addresses. Below, there is a button for the student to “Send Invite.”">
            <a:extLst>
              <a:ext uri="{FF2B5EF4-FFF2-40B4-BE49-F238E27FC236}">
                <a16:creationId xmlns:a16="http://schemas.microsoft.com/office/drawing/2014/main" id="{28401DEF-1E26-C773-A00D-4B4E2EC61776}"/>
              </a:ext>
            </a:extLst>
          </p:cNvPr>
          <p:cNvPicPr>
            <a:picLocks noChangeAspect="1"/>
          </p:cNvPicPr>
          <p:nvPr/>
        </p:nvPicPr>
        <p:blipFill>
          <a:blip r:embed="rId4"/>
          <a:stretch>
            <a:fillRect/>
          </a:stretch>
        </p:blipFill>
        <p:spPr>
          <a:xfrm>
            <a:off x="6172200" y="2589248"/>
            <a:ext cx="5088316" cy="4031267"/>
          </a:xfrm>
          <a:prstGeom prst="rect">
            <a:avLst/>
          </a:prstGeom>
          <a:ln>
            <a:solidFill>
              <a:schemeClr val="tx1"/>
            </a:solidFill>
          </a:ln>
        </p:spPr>
      </p:pic>
    </p:spTree>
    <p:extLst>
      <p:ext uri="{BB962C8B-B14F-4D97-AF65-F5344CB8AC3E}">
        <p14:creationId xmlns:p14="http://schemas.microsoft.com/office/powerpoint/2010/main" val="89631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Introduction: Dependent Student Demographics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C534E36E-2647-777D-7400-0681DBD02B05}"/>
              </a:ext>
            </a:extLst>
          </p:cNvPr>
          <p:cNvSpPr txBox="1"/>
          <p:nvPr/>
        </p:nvSpPr>
        <p:spPr>
          <a:xfrm>
            <a:off x="681318" y="1719259"/>
            <a:ext cx="3929319"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This is the first page within the "Student Demographics" section. It provides an overview of the section.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24</a:t>
            </a:fld>
            <a:endParaRPr lang="en-US"/>
          </a:p>
        </p:txBody>
      </p:sp>
      <p:pic>
        <p:nvPicPr>
          <p:cNvPr id="6" name="Picture 5" descr="Screenshot of the introduction to the “Student Demographics” section, which informs the student that the next series of pages will ask about their background and the education levels of their parent(s) and that the information provided may help determine how much federal student aid the student is eligible to receive.">
            <a:extLst>
              <a:ext uri="{FF2B5EF4-FFF2-40B4-BE49-F238E27FC236}">
                <a16:creationId xmlns:a16="http://schemas.microsoft.com/office/drawing/2014/main" id="{2CFE1269-B227-683A-FB5D-2ED09E381BDA}"/>
              </a:ext>
            </a:extLst>
          </p:cNvPr>
          <p:cNvPicPr>
            <a:picLocks noChangeAspect="1"/>
          </p:cNvPicPr>
          <p:nvPr/>
        </p:nvPicPr>
        <p:blipFill>
          <a:blip r:embed="rId3"/>
          <a:stretch>
            <a:fillRect/>
          </a:stretch>
        </p:blipFill>
        <p:spPr>
          <a:xfrm>
            <a:off x="4857845" y="1719259"/>
            <a:ext cx="6652837" cy="2911092"/>
          </a:xfrm>
          <a:prstGeom prst="rect">
            <a:avLst/>
          </a:prstGeom>
          <a:ln>
            <a:solidFill>
              <a:schemeClr val="tx1"/>
            </a:solidFill>
          </a:ln>
        </p:spPr>
      </p:pic>
    </p:spTree>
    <p:extLst>
      <p:ext uri="{BB962C8B-B14F-4D97-AF65-F5344CB8AC3E}">
        <p14:creationId xmlns:p14="http://schemas.microsoft.com/office/powerpoint/2010/main" val="387128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Demographic Information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696919F7-2932-AC38-7570-E670EF5A2944}"/>
              </a:ext>
            </a:extLst>
          </p:cNvPr>
          <p:cNvSpPr txBox="1"/>
          <p:nvPr/>
        </p:nvSpPr>
        <p:spPr>
          <a:xfrm>
            <a:off x="681798" y="1728549"/>
            <a:ext cx="4499802" cy="1287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The student is asked about their gender identity. The student selects “Prefer not to answer.”</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25</a:t>
            </a:fld>
            <a:endParaRPr lang="en-US"/>
          </a:p>
        </p:txBody>
      </p:sp>
      <p:pic>
        <p:nvPicPr>
          <p:cNvPr id="4" name="Picture 3" descr="Screenshot of the first page of the “Student Demographics” section. The student is informed the questions are for research purposes only and will not affect federal student aid eligibility. Below that, the student is asked to select their gender identity from the list of “Male,” “Female,” “Nonbinary,” and “Prefer not to answer.”">
            <a:extLst>
              <a:ext uri="{FF2B5EF4-FFF2-40B4-BE49-F238E27FC236}">
                <a16:creationId xmlns:a16="http://schemas.microsoft.com/office/drawing/2014/main" id="{4D638808-FEDC-96E3-F862-0BEC54FF5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1550709"/>
            <a:ext cx="5650555" cy="4408928"/>
          </a:xfrm>
          <a:prstGeom prst="rect">
            <a:avLst/>
          </a:prstGeom>
          <a:ln>
            <a:solidFill>
              <a:schemeClr val="tx1"/>
            </a:solidFill>
          </a:ln>
        </p:spPr>
      </p:pic>
    </p:spTree>
    <p:extLst>
      <p:ext uri="{BB962C8B-B14F-4D97-AF65-F5344CB8AC3E}">
        <p14:creationId xmlns:p14="http://schemas.microsoft.com/office/powerpoint/2010/main" val="335856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Race and Ethnicity</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91294811-A450-7558-1E58-89F7AFF854B1}"/>
              </a:ext>
            </a:extLst>
          </p:cNvPr>
          <p:cNvSpPr txBox="1"/>
          <p:nvPr/>
        </p:nvSpPr>
        <p:spPr>
          <a:xfrm>
            <a:off x="681798" y="1719646"/>
            <a:ext cx="4616343"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if they are of Hispanic, Latino, or Spanish origin. The student selects the checkboxes that apply to them.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26</a:t>
            </a:fld>
            <a:endParaRPr lang="en-US"/>
          </a:p>
        </p:txBody>
      </p:sp>
      <p:pic>
        <p:nvPicPr>
          <p:cNvPr id="4" name="Picture 3" descr="Screenshot continuation of the “Student Demographics” section. The student is informed the questions are for research purposes only and will not affect federal student aid eligibility. Below that, the student is asked to select whether they are of Hispanic, Latino, or Spanish origin by choosing from “No, not of Hispanic, Latino, or Spanish origin;” “Yes, Mexican, Mexican American, or Chicano;” “Yes, Puerto Rican;” “Yes, Cuban;” “Yes, another Hispanic, Latino, or Spanish origin;” and &quot;Prefer not to answer.&quot;">
            <a:extLst>
              <a:ext uri="{FF2B5EF4-FFF2-40B4-BE49-F238E27FC236}">
                <a16:creationId xmlns:a16="http://schemas.microsoft.com/office/drawing/2014/main" id="{4935B7ED-6288-C3BF-D267-4F7E04A58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3979" y="1422536"/>
            <a:ext cx="5424136" cy="4606427"/>
          </a:xfrm>
          <a:prstGeom prst="rect">
            <a:avLst/>
          </a:prstGeom>
          <a:ln>
            <a:solidFill>
              <a:schemeClr val="tx1"/>
            </a:solidFill>
          </a:ln>
        </p:spPr>
      </p:pic>
    </p:spTree>
    <p:extLst>
      <p:ext uri="{BB962C8B-B14F-4D97-AF65-F5344CB8AC3E}">
        <p14:creationId xmlns:p14="http://schemas.microsoft.com/office/powerpoint/2010/main" val="278171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547"/>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Race and Ethnicity (Continued)</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490B82CE-6CCF-A030-AA7D-3FD42EC6D297}"/>
              </a:ext>
            </a:extLst>
          </p:cNvPr>
          <p:cNvSpPr txBox="1"/>
          <p:nvPr/>
        </p:nvSpPr>
        <p:spPr>
          <a:xfrm>
            <a:off x="681798" y="1719646"/>
            <a:ext cx="4616343"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This is a continuation of the student race and ethnicity page. The student is asked to identify their race. The student selects the checkboxes that apply to them.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27</a:t>
            </a:fld>
            <a:endParaRPr lang="en-US"/>
          </a:p>
        </p:txBody>
      </p:sp>
      <p:pic>
        <p:nvPicPr>
          <p:cNvPr id="4" name="Picture 3">
            <a:extLst>
              <a:ext uri="{FF2B5EF4-FFF2-40B4-BE49-F238E27FC236}">
                <a16:creationId xmlns:a16="http://schemas.microsoft.com/office/drawing/2014/main" id="{0A49DC69-50A3-DA7D-29D5-B32A4DDA2800}"/>
              </a:ext>
            </a:extLst>
          </p:cNvPr>
          <p:cNvPicPr>
            <a:picLocks noChangeAspect="1"/>
          </p:cNvPicPr>
          <p:nvPr/>
        </p:nvPicPr>
        <p:blipFill>
          <a:blip r:embed="rId3"/>
          <a:stretch>
            <a:fillRect/>
          </a:stretch>
        </p:blipFill>
        <p:spPr>
          <a:xfrm>
            <a:off x="5751445" y="1582134"/>
            <a:ext cx="4008781" cy="4593531"/>
          </a:xfrm>
          <a:prstGeom prst="rect">
            <a:avLst/>
          </a:prstGeom>
          <a:ln>
            <a:solidFill>
              <a:schemeClr val="tx1"/>
            </a:solidFill>
          </a:ln>
        </p:spPr>
      </p:pic>
    </p:spTree>
    <p:extLst>
      <p:ext uri="{BB962C8B-B14F-4D97-AF65-F5344CB8AC3E}">
        <p14:creationId xmlns:p14="http://schemas.microsoft.com/office/powerpoint/2010/main" val="209643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Citizenship Status </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19B8BC54-7CBF-3B76-CD1D-929F09856D16}"/>
              </a:ext>
            </a:extLst>
          </p:cNvPr>
          <p:cNvSpPr txBox="1"/>
          <p:nvPr/>
        </p:nvSpPr>
        <p:spPr>
          <a:xfrm>
            <a:off x="662464" y="1732778"/>
            <a:ext cx="4419120"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about their citizenship status. The student selects the "U.S. citizen or national" option.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28</a:t>
            </a:fld>
            <a:endParaRPr lang="en-US"/>
          </a:p>
        </p:txBody>
      </p:sp>
      <p:pic>
        <p:nvPicPr>
          <p:cNvPr id="6" name="Picture 5" descr="Screenshot continuation of the “Student Demographics” section, which asks the student to select the correct citizenship status: “U.S. citizen or national,” “Eligible noncitizen,” or “Neither U.S. citizen nor eligible noncitizen.”">
            <a:extLst>
              <a:ext uri="{FF2B5EF4-FFF2-40B4-BE49-F238E27FC236}">
                <a16:creationId xmlns:a16="http://schemas.microsoft.com/office/drawing/2014/main" id="{C6A8D07A-A037-A4C5-3C93-5741A43DC323}"/>
              </a:ext>
            </a:extLst>
          </p:cNvPr>
          <p:cNvPicPr>
            <a:picLocks noChangeAspect="1"/>
          </p:cNvPicPr>
          <p:nvPr/>
        </p:nvPicPr>
        <p:blipFill>
          <a:blip r:embed="rId3"/>
          <a:stretch>
            <a:fillRect/>
          </a:stretch>
        </p:blipFill>
        <p:spPr>
          <a:xfrm>
            <a:off x="5304961" y="1732778"/>
            <a:ext cx="6139328" cy="3097374"/>
          </a:xfrm>
          <a:prstGeom prst="rect">
            <a:avLst/>
          </a:prstGeom>
          <a:ln>
            <a:solidFill>
              <a:schemeClr val="tx1"/>
            </a:solidFill>
          </a:ln>
        </p:spPr>
      </p:pic>
    </p:spTree>
    <p:extLst>
      <p:ext uri="{BB962C8B-B14F-4D97-AF65-F5344CB8AC3E}">
        <p14:creationId xmlns:p14="http://schemas.microsoft.com/office/powerpoint/2010/main" val="165666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Student’s Parent Education Status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B0BC0711-5775-3BCC-25C2-897610E27D89}"/>
              </a:ext>
            </a:extLst>
          </p:cNvPr>
          <p:cNvSpPr txBox="1"/>
          <p:nvPr/>
        </p:nvSpPr>
        <p:spPr>
          <a:xfrm>
            <a:off x="681798" y="1725970"/>
            <a:ext cx="4499802"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a:cs typeface="Calibri"/>
              </a:rPr>
              <a:t>The student is asked about their parents’ education status. The student selects the "Neither parent attended college" option.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29</a:t>
            </a:fld>
            <a:endParaRPr lang="en-US"/>
          </a:p>
        </p:txBody>
      </p:sp>
      <p:pic>
        <p:nvPicPr>
          <p:cNvPr id="6" name="Picture 5" descr="Screenshot continuation of the “Student Demographics” section, which asks the student if either of their parents attended college. The student can select “Neither parent attended college,” “One or both parents attended college, but neither parent completed college,” “One or both parents completed college,” or “Don’t know.”">
            <a:extLst>
              <a:ext uri="{FF2B5EF4-FFF2-40B4-BE49-F238E27FC236}">
                <a16:creationId xmlns:a16="http://schemas.microsoft.com/office/drawing/2014/main" id="{29FFDA35-B3E6-047E-7E99-6E672ABDA81D}"/>
              </a:ext>
            </a:extLst>
          </p:cNvPr>
          <p:cNvPicPr>
            <a:picLocks noChangeAspect="1"/>
          </p:cNvPicPr>
          <p:nvPr/>
        </p:nvPicPr>
        <p:blipFill>
          <a:blip r:embed="rId3"/>
          <a:stretch>
            <a:fillRect/>
          </a:stretch>
        </p:blipFill>
        <p:spPr>
          <a:xfrm>
            <a:off x="5559005" y="1725970"/>
            <a:ext cx="6088710" cy="3916785"/>
          </a:xfrm>
          <a:prstGeom prst="rect">
            <a:avLst/>
          </a:prstGeom>
          <a:ln>
            <a:solidFill>
              <a:schemeClr val="tx1"/>
            </a:solidFill>
          </a:ln>
        </p:spPr>
      </p:pic>
    </p:spTree>
    <p:extLst>
      <p:ext uri="{BB962C8B-B14F-4D97-AF65-F5344CB8AC3E}">
        <p14:creationId xmlns:p14="http://schemas.microsoft.com/office/powerpoint/2010/main" val="104172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Log In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919E5636-1365-C473-AD26-5BACC65DA984}"/>
              </a:ext>
            </a:extLst>
          </p:cNvPr>
          <p:cNvSpPr txBox="1"/>
          <p:nvPr/>
        </p:nvSpPr>
        <p:spPr>
          <a:xfrm>
            <a:off x="668351" y="1732942"/>
            <a:ext cx="4629790" cy="4196020"/>
          </a:xfrm>
          <a:prstGeom prst="rect">
            <a:avLst/>
          </a:prstGeom>
          <a:noFill/>
        </p:spPr>
        <p:txBody>
          <a:bodyPr wrap="square" rtlCol="0">
            <a:spAutoFit/>
          </a:bodyPr>
          <a:lstStyle/>
          <a:p>
            <a:pPr algn="l">
              <a:lnSpc>
                <a:spcPct val="150000"/>
              </a:lnSpc>
            </a:pPr>
            <a:r>
              <a:rPr lang="en-US" b="0" i="0">
                <a:effectLst/>
                <a:latin typeface="Arial" panose="020B0604020202020204" pitchFamily="34" charset="0"/>
                <a:cs typeface="Arial" panose="020B0604020202020204" pitchFamily="34" charset="0"/>
              </a:rPr>
              <a:t>If the student selects "Start New Form" from the FAFSA</a:t>
            </a:r>
            <a:r>
              <a:rPr lang="en-US" altLang="en-US" cap="none" spc="0" baseline="30000">
                <a:latin typeface="Arial" panose="020B0604020202020204" pitchFamily="34" charset="0"/>
                <a:cs typeface="Arial" panose="020B0604020202020204" pitchFamily="34" charset="0"/>
              </a:rPr>
              <a:t>®</a:t>
            </a:r>
            <a:r>
              <a:rPr lang="en-US" b="0" i="0">
                <a:effectLst/>
                <a:latin typeface="Arial" panose="020B0604020202020204" pitchFamily="34" charset="0"/>
                <a:cs typeface="Arial" panose="020B0604020202020204" pitchFamily="34" charset="0"/>
              </a:rPr>
              <a:t> landing </a:t>
            </a:r>
            <a:r>
              <a:rPr lang="en-US">
                <a:latin typeface="Arial" panose="020B0604020202020204" pitchFamily="34" charset="0"/>
                <a:cs typeface="Arial" panose="020B0604020202020204" pitchFamily="34" charset="0"/>
              </a:rPr>
              <a:t>p</a:t>
            </a:r>
            <a:r>
              <a:rPr lang="en-US" b="0" i="0">
                <a:effectLst/>
                <a:latin typeface="Arial" panose="020B0604020202020204" pitchFamily="34" charset="0"/>
                <a:cs typeface="Arial" panose="020B0604020202020204" pitchFamily="34" charset="0"/>
              </a:rPr>
              <a:t>age and they are not logged in to </a:t>
            </a:r>
            <a:r>
              <a:rPr lang="en-US">
                <a:latin typeface="Arial" panose="020B0604020202020204" pitchFamily="34" charset="0"/>
                <a:cs typeface="Arial" panose="020B0604020202020204" pitchFamily="34" charset="0"/>
              </a:rPr>
              <a:t>S</a:t>
            </a:r>
            <a:r>
              <a:rPr lang="en-US" b="0" i="0">
                <a:effectLst/>
                <a:latin typeface="Arial" panose="020B0604020202020204" pitchFamily="34" charset="0"/>
                <a:cs typeface="Arial" panose="020B0604020202020204" pitchFamily="34" charset="0"/>
              </a:rPr>
              <a:t>tudentAid.gov, they are taken to the "Log In" page </a:t>
            </a:r>
            <a:r>
              <a:rPr lang="en-US">
                <a:latin typeface="Arial" panose="020B0604020202020204" pitchFamily="34" charset="0"/>
                <a:cs typeface="Arial" panose="020B0604020202020204" pitchFamily="34" charset="0"/>
              </a:rPr>
              <a:t>to enter their credentials</a:t>
            </a:r>
            <a:r>
              <a:rPr lang="en-US" b="0" i="0">
                <a:effectLst/>
                <a:latin typeface="Arial" panose="020B0604020202020204" pitchFamily="34" charset="0"/>
                <a:cs typeface="Arial" panose="020B0604020202020204" pitchFamily="34" charset="0"/>
              </a:rPr>
              <a:t>. To access the FAFSA form, all students are required to have an FSA ID (StudentAid.gov account username and password). If the student doesn't have an FSA ID, they can select "Create an Account</a:t>
            </a:r>
            <a:r>
              <a:rPr lang="en-US">
                <a:latin typeface="Arial" panose="020B0604020202020204" pitchFamily="34" charset="0"/>
                <a:cs typeface="Arial" panose="020B0604020202020204" pitchFamily="34" charset="0"/>
              </a:rPr>
              <a:t>."</a:t>
            </a:r>
          </a:p>
        </p:txBody>
      </p:sp>
      <p:pic>
        <p:nvPicPr>
          <p:cNvPr id="6" name="Picture 5"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
            <a:extLst>
              <a:ext uri="{FF2B5EF4-FFF2-40B4-BE49-F238E27FC236}">
                <a16:creationId xmlns:a16="http://schemas.microsoft.com/office/drawing/2014/main" id="{51347FD1-D76A-9A91-2831-8D8625ED29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5026" y="1738841"/>
            <a:ext cx="5689565" cy="4433360"/>
          </a:xfrm>
          <a:prstGeom prst="rect">
            <a:avLst/>
          </a:prstGeom>
          <a:ln w="12700">
            <a:solidFill>
              <a:schemeClr val="tx1"/>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a:t>
            </a:fld>
            <a:endParaRPr lang="en-US"/>
          </a:p>
        </p:txBody>
      </p:sp>
    </p:spTree>
    <p:extLst>
      <p:ext uri="{BB962C8B-B14F-4D97-AF65-F5344CB8AC3E}">
        <p14:creationId xmlns:p14="http://schemas.microsoft.com/office/powerpoint/2010/main" val="2452717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Student’s Parent Killed in Line of Duty</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1AC07E20-7179-C17C-9E91-90F9F52CB004}"/>
              </a:ext>
            </a:extLst>
          </p:cNvPr>
          <p:cNvSpPr txBox="1"/>
          <p:nvPr/>
        </p:nvSpPr>
        <p:spPr>
          <a:xfrm>
            <a:off x="681798" y="1718651"/>
            <a:ext cx="3853626"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if their parent was killed in the line of duty. The student selects the "No" option.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30</a:t>
            </a:fld>
            <a:endParaRPr lang="en-US"/>
          </a:p>
        </p:txBody>
      </p:sp>
      <p:pic>
        <p:nvPicPr>
          <p:cNvPr id="4" name="Picture 3" descr="Screenshot continuation of the “Student Demographics” section, which asks the student if their parent or guardian was killed in the line of duty.">
            <a:extLst>
              <a:ext uri="{FF2B5EF4-FFF2-40B4-BE49-F238E27FC236}">
                <a16:creationId xmlns:a16="http://schemas.microsoft.com/office/drawing/2014/main" id="{CB384622-316C-9B48-36AC-D30967BD037C}"/>
              </a:ext>
            </a:extLst>
          </p:cNvPr>
          <p:cNvPicPr>
            <a:picLocks noChangeAspect="1"/>
          </p:cNvPicPr>
          <p:nvPr/>
        </p:nvPicPr>
        <p:blipFill>
          <a:blip r:embed="rId3"/>
          <a:stretch>
            <a:fillRect/>
          </a:stretch>
        </p:blipFill>
        <p:spPr>
          <a:xfrm>
            <a:off x="4718617" y="1720918"/>
            <a:ext cx="6569869" cy="3029794"/>
          </a:xfrm>
          <a:prstGeom prst="rect">
            <a:avLst/>
          </a:prstGeom>
          <a:ln>
            <a:solidFill>
              <a:schemeClr val="tx1"/>
            </a:solidFill>
          </a:ln>
        </p:spPr>
      </p:pic>
    </p:spTree>
    <p:extLst>
      <p:ext uri="{BB962C8B-B14F-4D97-AF65-F5344CB8AC3E}">
        <p14:creationId xmlns:p14="http://schemas.microsoft.com/office/powerpoint/2010/main" val="418634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811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High School Completion Status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33D0DA8C-140F-DFFC-E554-AFF9BB2E9618}"/>
              </a:ext>
            </a:extLst>
          </p:cNvPr>
          <p:cNvSpPr txBox="1"/>
          <p:nvPr/>
        </p:nvSpPr>
        <p:spPr>
          <a:xfrm>
            <a:off x="681798" y="1718839"/>
            <a:ext cx="4358288" cy="2118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about what their high school completion status will be when they start the 2025–26 school year. The student selects the "High school diploma" option.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31</a:t>
            </a:fld>
            <a:endParaRPr lang="en-US"/>
          </a:p>
        </p:txBody>
      </p:sp>
      <p:pic>
        <p:nvPicPr>
          <p:cNvPr id="4" name="Picture 3" descr="Screenshot continuation of the “Student Demographics” section, which asks the student to select what their high school completion status will be for the 2025–26 school year: “High school diploma,” “State-recognized high school equivalent (e.g., a General Educational Development certificate),” “Homeschooled,” or “None of the above.”">
            <a:extLst>
              <a:ext uri="{FF2B5EF4-FFF2-40B4-BE49-F238E27FC236}">
                <a16:creationId xmlns:a16="http://schemas.microsoft.com/office/drawing/2014/main" id="{79D635EE-2947-CAC4-C4FA-267B07F8C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3746" y="1718839"/>
            <a:ext cx="5813854" cy="3534914"/>
          </a:xfrm>
          <a:prstGeom prst="rect">
            <a:avLst/>
          </a:prstGeom>
          <a:ln>
            <a:solidFill>
              <a:schemeClr val="tx1"/>
            </a:solidFill>
          </a:ln>
        </p:spPr>
      </p:pic>
    </p:spTree>
    <p:extLst>
      <p:ext uri="{BB962C8B-B14F-4D97-AF65-F5344CB8AC3E}">
        <p14:creationId xmlns:p14="http://schemas.microsoft.com/office/powerpoint/2010/main" val="3418955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High School Information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361D8198-D3B5-9BEF-B67B-D2722D3562E6}"/>
              </a:ext>
            </a:extLst>
          </p:cNvPr>
          <p:cNvSpPr txBox="1"/>
          <p:nvPr/>
        </p:nvSpPr>
        <p:spPr>
          <a:xfrm>
            <a:off x="643762" y="1730886"/>
            <a:ext cx="11263214" cy="871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a:cs typeface="Calibri"/>
              </a:rPr>
              <a:t>The student is asked which high school they did or will graduate from. The student enters their high school’s state and city. After selecting "Search," they select the correct high school from the search results.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32</a:t>
            </a:fld>
            <a:endParaRPr lang="en-US"/>
          </a:p>
        </p:txBody>
      </p:sp>
      <p:pic>
        <p:nvPicPr>
          <p:cNvPr id="6" name="Picture 5" descr="Screenshot continuation of the “Student Demographics” section. There are text boxes for the student to search for their high school by selecting the location and entering the name of their school.">
            <a:extLst>
              <a:ext uri="{FF2B5EF4-FFF2-40B4-BE49-F238E27FC236}">
                <a16:creationId xmlns:a16="http://schemas.microsoft.com/office/drawing/2014/main" id="{31FD17FF-AFEE-9153-989A-5EC61C5C4C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491" y="2877289"/>
            <a:ext cx="4936917" cy="3144804"/>
          </a:xfrm>
          <a:prstGeom prst="rect">
            <a:avLst/>
          </a:prstGeom>
          <a:ln>
            <a:solidFill>
              <a:schemeClr val="tx1"/>
            </a:solidFill>
          </a:ln>
        </p:spPr>
      </p:pic>
      <p:pic>
        <p:nvPicPr>
          <p:cNvPr id="10" name="Picture 9" descr="Screenshot continuation of the high school selection section, which displays the search results from the information the student entered. The student is instructed to select the correct school.">
            <a:extLst>
              <a:ext uri="{FF2B5EF4-FFF2-40B4-BE49-F238E27FC236}">
                <a16:creationId xmlns:a16="http://schemas.microsoft.com/office/drawing/2014/main" id="{CAF6C50B-A638-60A0-6477-01E0455BFC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4748" y="2877289"/>
            <a:ext cx="4936917" cy="3144804"/>
          </a:xfrm>
          <a:prstGeom prst="rect">
            <a:avLst/>
          </a:prstGeom>
          <a:ln>
            <a:solidFill>
              <a:schemeClr val="tx1"/>
            </a:solidFill>
          </a:ln>
        </p:spPr>
      </p:pic>
    </p:spTree>
    <p:extLst>
      <p:ext uri="{BB962C8B-B14F-4D97-AF65-F5344CB8AC3E}">
        <p14:creationId xmlns:p14="http://schemas.microsoft.com/office/powerpoint/2010/main" val="2571540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Confirms High School</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968EAB8F-1C34-3680-0964-FFE0C060E3EA}"/>
              </a:ext>
            </a:extLst>
          </p:cNvPr>
          <p:cNvSpPr txBox="1"/>
          <p:nvPr/>
        </p:nvSpPr>
        <p:spPr>
          <a:xfrm>
            <a:off x="668350" y="1726654"/>
            <a:ext cx="4513249" cy="2949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has the option to edit the high school information presented on this page by selecting "Edit," which will return them to the high school information page. The student confirms their high school information and selects "Continue" to proceed to the next section.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33</a:t>
            </a:fld>
            <a:endParaRPr lang="en-US"/>
          </a:p>
        </p:txBody>
      </p:sp>
      <p:pic>
        <p:nvPicPr>
          <p:cNvPr id="6" name="Picture 5" descr="Screenshot continuation of the high school selection section, which shows the high school that the student selected. The student is instructed to verify the school is correct by selecting “Continue.”">
            <a:extLst>
              <a:ext uri="{FF2B5EF4-FFF2-40B4-BE49-F238E27FC236}">
                <a16:creationId xmlns:a16="http://schemas.microsoft.com/office/drawing/2014/main" id="{599D6E81-7A00-7CE4-B615-7B21A2079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7728" y="1726654"/>
            <a:ext cx="6069120" cy="3377075"/>
          </a:xfrm>
          <a:prstGeom prst="rect">
            <a:avLst/>
          </a:prstGeom>
          <a:ln>
            <a:solidFill>
              <a:schemeClr val="tx1"/>
            </a:solidFill>
          </a:ln>
        </p:spPr>
      </p:pic>
    </p:spTree>
    <p:extLst>
      <p:ext uri="{BB962C8B-B14F-4D97-AF65-F5344CB8AC3E}">
        <p14:creationId xmlns:p14="http://schemas.microsoft.com/office/powerpoint/2010/main" val="2755873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Introduction: Dependent Student Financials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54C5D20D-F21A-62E6-7836-05BD2A83B3DD}"/>
              </a:ext>
            </a:extLst>
          </p:cNvPr>
          <p:cNvSpPr txBox="1"/>
          <p:nvPr/>
        </p:nvSpPr>
        <p:spPr>
          <a:xfrm>
            <a:off x="668351" y="1738058"/>
            <a:ext cx="4513249" cy="2118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This is the first page within the "Student Financials" section. It provides an overview of the section. The student can select the hyperlink if they want to learn about special financial circumstances.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34</a:t>
            </a:fld>
            <a:endParaRPr lang="en-US"/>
          </a:p>
        </p:txBody>
      </p:sp>
      <p:pic>
        <p:nvPicPr>
          <p:cNvPr id="4" name="Picture 3" descr="Screenshot of the introduction to the “Student Financials” section, which informs the student that the next series of pages will help determine their ability to pay for school. The student has the option to select a hyperlink to learn more about steps they should take if they have special financial circumstances.">
            <a:extLst>
              <a:ext uri="{FF2B5EF4-FFF2-40B4-BE49-F238E27FC236}">
                <a16:creationId xmlns:a16="http://schemas.microsoft.com/office/drawing/2014/main" id="{1CEE34F6-84FB-C4BA-C7A8-39C65B9EBAFE}"/>
              </a:ext>
            </a:extLst>
          </p:cNvPr>
          <p:cNvPicPr>
            <a:picLocks noChangeAspect="1"/>
          </p:cNvPicPr>
          <p:nvPr/>
        </p:nvPicPr>
        <p:blipFill>
          <a:blip r:embed="rId3"/>
          <a:stretch>
            <a:fillRect/>
          </a:stretch>
        </p:blipFill>
        <p:spPr>
          <a:xfrm>
            <a:off x="5438419" y="1738058"/>
            <a:ext cx="6080908" cy="2460836"/>
          </a:xfrm>
          <a:prstGeom prst="rect">
            <a:avLst/>
          </a:prstGeom>
          <a:ln>
            <a:solidFill>
              <a:schemeClr val="tx1"/>
            </a:solidFill>
          </a:ln>
        </p:spPr>
      </p:pic>
    </p:spTree>
    <p:extLst>
      <p:ext uri="{BB962C8B-B14F-4D97-AF65-F5344CB8AC3E}">
        <p14:creationId xmlns:p14="http://schemas.microsoft.com/office/powerpoint/2010/main" val="767290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578E-474E-527F-743D-7E36572A7D19}"/>
              </a:ext>
            </a:extLst>
          </p:cNvPr>
          <p:cNvSpPr>
            <a:spLocks noGrp="1"/>
          </p:cNvSpPr>
          <p:nvPr>
            <p:ph type="title"/>
          </p:nvPr>
        </p:nvSpPr>
        <p:spPr/>
        <p:txBody>
          <a:bodyPr/>
          <a:lstStyle/>
          <a:p>
            <a:r>
              <a:rPr lang="en-US" altLang="en-US" sz="4000" cap="none" spc="0">
                <a:latin typeface="Oswald"/>
              </a:rPr>
              <a:t>Dependent Student Tax Filing Status</a:t>
            </a:r>
            <a:endParaRPr lang="en-US"/>
          </a:p>
        </p:txBody>
      </p:sp>
      <p:sp>
        <p:nvSpPr>
          <p:cNvPr id="3" name="Slide Number Placeholder 2">
            <a:extLst>
              <a:ext uri="{FF2B5EF4-FFF2-40B4-BE49-F238E27FC236}">
                <a16:creationId xmlns:a16="http://schemas.microsoft.com/office/drawing/2014/main" id="{DD76C833-F8E1-AD4A-CBC1-3CD9824D1FC0}"/>
              </a:ext>
            </a:extLst>
          </p:cNvPr>
          <p:cNvSpPr>
            <a:spLocks noGrp="1"/>
          </p:cNvSpPr>
          <p:nvPr>
            <p:ph type="sldNum" sz="quarter" idx="4"/>
          </p:nvPr>
        </p:nvSpPr>
        <p:spPr/>
        <p:txBody>
          <a:bodyPr/>
          <a:lstStyle/>
          <a:p>
            <a:fld id="{234755BD-B4AC-9044-BCE4-27904766F8BB}" type="slidenum">
              <a:rPr lang="en-US" smtClean="0"/>
              <a:pPr/>
              <a:t>35</a:t>
            </a:fld>
            <a:endParaRPr lang="en-US"/>
          </a:p>
        </p:txBody>
      </p:sp>
      <p:pic>
        <p:nvPicPr>
          <p:cNvPr id="5" name="Picture 4" descr="Screenshot continuation of the “Student Financials” section. The student is asked about their tax filing status. They must select “Yes” or “No” to say if they did or will file a 2023 IRS Form 1040 or 1040-NR. ">
            <a:extLst>
              <a:ext uri="{FF2B5EF4-FFF2-40B4-BE49-F238E27FC236}">
                <a16:creationId xmlns:a16="http://schemas.microsoft.com/office/drawing/2014/main" id="{9AEE5A18-2AA1-A28D-5FAA-C601B7318BAD}"/>
              </a:ext>
            </a:extLst>
          </p:cNvPr>
          <p:cNvPicPr>
            <a:picLocks noChangeAspect="1"/>
          </p:cNvPicPr>
          <p:nvPr/>
        </p:nvPicPr>
        <p:blipFill>
          <a:blip r:embed="rId2"/>
          <a:stretch>
            <a:fillRect/>
          </a:stretch>
        </p:blipFill>
        <p:spPr>
          <a:xfrm>
            <a:off x="4467552" y="2129569"/>
            <a:ext cx="6682228" cy="2800594"/>
          </a:xfrm>
          <a:prstGeom prst="rect">
            <a:avLst/>
          </a:prstGeom>
          <a:ln>
            <a:solidFill>
              <a:schemeClr val="tx1"/>
            </a:solidFill>
          </a:ln>
        </p:spPr>
      </p:pic>
      <p:sp>
        <p:nvSpPr>
          <p:cNvPr id="7" name="TextBox 6">
            <a:extLst>
              <a:ext uri="{FF2B5EF4-FFF2-40B4-BE49-F238E27FC236}">
                <a16:creationId xmlns:a16="http://schemas.microsoft.com/office/drawing/2014/main" id="{2B568EBD-B852-D7B3-EE9E-D26FF64DCDA5}"/>
              </a:ext>
            </a:extLst>
          </p:cNvPr>
          <p:cNvSpPr txBox="1"/>
          <p:nvPr/>
        </p:nvSpPr>
        <p:spPr>
          <a:xfrm>
            <a:off x="691015" y="1675477"/>
            <a:ext cx="3164634" cy="2534027"/>
          </a:xfrm>
          <a:prstGeom prst="rect">
            <a:avLst/>
          </a:prstGeom>
          <a:noFill/>
        </p:spPr>
        <p:txBody>
          <a:bodyPr wrap="square">
            <a:spAutoFit/>
          </a:bodyPr>
          <a:lstStyle/>
          <a:p>
            <a:pPr>
              <a:lnSpc>
                <a:spcPct val="150000"/>
              </a:lnSpc>
            </a:pPr>
            <a:r>
              <a:rPr lang="en-US">
                <a:latin typeface="Arial"/>
                <a:cs typeface="Calibri"/>
              </a:rPr>
              <a:t>The student is asked about their tax filing status. The student selects "Yes" to "Did or will the student file a 2023 IRS Form 1040 or 1040-NR?" </a:t>
            </a:r>
          </a:p>
        </p:txBody>
      </p:sp>
    </p:spTree>
    <p:extLst>
      <p:ext uri="{BB962C8B-B14F-4D97-AF65-F5344CB8AC3E}">
        <p14:creationId xmlns:p14="http://schemas.microsoft.com/office/powerpoint/2010/main" val="3304158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Tax Return Information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B2B57641-677B-2344-BDB1-54DADD023219}"/>
              </a:ext>
            </a:extLst>
          </p:cNvPr>
          <p:cNvSpPr txBox="1"/>
          <p:nvPr/>
        </p:nvSpPr>
        <p:spPr>
          <a:xfrm>
            <a:off x="691040" y="1721098"/>
            <a:ext cx="3793874"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a:cs typeface="Calibri"/>
              </a:rPr>
              <a:t>The student is asked about their 2023 tax return. The student selects "Single" as their filing status.</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36</a:t>
            </a:fld>
            <a:endParaRPr lang="en-US"/>
          </a:p>
        </p:txBody>
      </p:sp>
      <p:pic>
        <p:nvPicPr>
          <p:cNvPr id="13" name="Picture 12" descr="Screenshot continuation of the “Student Financials” section. The student is prompted with fields related to their 2023 tax return information, specifically about their filing status, income earned from work, tax exempt interest income, and untaxed portions of their IRA distributions.">
            <a:extLst>
              <a:ext uri="{FF2B5EF4-FFF2-40B4-BE49-F238E27FC236}">
                <a16:creationId xmlns:a16="http://schemas.microsoft.com/office/drawing/2014/main" id="{6EA6295A-8279-04EA-87E9-A0D4AC1FC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1767" y="1351332"/>
            <a:ext cx="4336530" cy="4724711"/>
          </a:xfrm>
          <a:prstGeom prst="rect">
            <a:avLst/>
          </a:prstGeom>
          <a:ln>
            <a:solidFill>
              <a:schemeClr val="tx1"/>
            </a:solidFill>
          </a:ln>
        </p:spPr>
      </p:pic>
    </p:spTree>
    <p:extLst>
      <p:ext uri="{BB962C8B-B14F-4D97-AF65-F5344CB8AC3E}">
        <p14:creationId xmlns:p14="http://schemas.microsoft.com/office/powerpoint/2010/main" val="1986465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82FD-5189-FF67-418D-FB9BFD5C1E78}"/>
              </a:ext>
            </a:extLst>
          </p:cNvPr>
          <p:cNvSpPr>
            <a:spLocks noGrp="1"/>
          </p:cNvSpPr>
          <p:nvPr>
            <p:ph type="title"/>
          </p:nvPr>
        </p:nvSpPr>
        <p:spPr>
          <a:xfrm>
            <a:off x="778100" y="537764"/>
            <a:ext cx="11413899" cy="798177"/>
          </a:xfrm>
        </p:spPr>
        <p:txBody>
          <a:bodyPr/>
          <a:lstStyle/>
          <a:p>
            <a:r>
              <a:rPr lang="en-US" altLang="en-US" sz="3600" cap="none" spc="0">
                <a:latin typeface="Oswald"/>
              </a:rPr>
              <a:t>Dependent Student Tax Return Information (Continued)</a:t>
            </a:r>
            <a:endParaRPr lang="en-US" sz="3600"/>
          </a:p>
        </p:txBody>
      </p:sp>
      <p:sp>
        <p:nvSpPr>
          <p:cNvPr id="3" name="Slide Number Placeholder 2">
            <a:extLst>
              <a:ext uri="{FF2B5EF4-FFF2-40B4-BE49-F238E27FC236}">
                <a16:creationId xmlns:a16="http://schemas.microsoft.com/office/drawing/2014/main" id="{4CDDBE24-43A7-F802-1277-9CCF0811FE77}"/>
              </a:ext>
            </a:extLst>
          </p:cNvPr>
          <p:cNvSpPr>
            <a:spLocks noGrp="1"/>
          </p:cNvSpPr>
          <p:nvPr>
            <p:ph type="sldNum" sz="quarter" idx="4"/>
          </p:nvPr>
        </p:nvSpPr>
        <p:spPr/>
        <p:txBody>
          <a:bodyPr/>
          <a:lstStyle/>
          <a:p>
            <a:fld id="{234755BD-B4AC-9044-BCE4-27904766F8BB}" type="slidenum">
              <a:rPr lang="en-US" smtClean="0"/>
              <a:pPr/>
              <a:t>37</a:t>
            </a:fld>
            <a:endParaRPr lang="en-US"/>
          </a:p>
        </p:txBody>
      </p:sp>
      <p:sp>
        <p:nvSpPr>
          <p:cNvPr id="6" name="TextBox 5">
            <a:extLst>
              <a:ext uri="{FF2B5EF4-FFF2-40B4-BE49-F238E27FC236}">
                <a16:creationId xmlns:a16="http://schemas.microsoft.com/office/drawing/2014/main" id="{5D8F25C5-52D9-0201-3F46-F8704B231563}"/>
              </a:ext>
            </a:extLst>
          </p:cNvPr>
          <p:cNvSpPr txBox="1"/>
          <p:nvPr/>
        </p:nvSpPr>
        <p:spPr>
          <a:xfrm>
            <a:off x="691040" y="1721098"/>
            <a:ext cx="3793874"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a:cs typeface="Calibri"/>
              </a:rPr>
              <a:t>The student is asked about their taxes, income, and other financial information. The student enters dollar amounts in the responses. </a:t>
            </a:r>
            <a:endParaRPr lang="en-US">
              <a:latin typeface="Arial"/>
            </a:endParaRPr>
          </a:p>
        </p:txBody>
      </p:sp>
      <p:pic>
        <p:nvPicPr>
          <p:cNvPr id="7" name="Picture 6" descr="Screenshot continuation of the “Student Financials” section. A text box prompts the student to enter the dollar amount of untaxed portions of pensions; adjusted gross income; income tax paid; IRA deductions and payments to SEP, SIMPLE, and qualified plans; education credits (American opportunity tax credit and lifetime learning tax credit); amount of college grants, scholarships, or AmeriCorps benefits reported to the Internal Revenue Service; and foreign earned income exclusion.">
            <a:extLst>
              <a:ext uri="{FF2B5EF4-FFF2-40B4-BE49-F238E27FC236}">
                <a16:creationId xmlns:a16="http://schemas.microsoft.com/office/drawing/2014/main" id="{E2D843F7-E5A9-0CCA-9AE5-7E92CE471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0151" y="1480628"/>
            <a:ext cx="3793874" cy="5015535"/>
          </a:xfrm>
          <a:prstGeom prst="rect">
            <a:avLst/>
          </a:prstGeom>
          <a:ln>
            <a:solidFill>
              <a:schemeClr val="tx1"/>
            </a:solidFill>
          </a:ln>
        </p:spPr>
      </p:pic>
    </p:spTree>
    <p:extLst>
      <p:ext uri="{BB962C8B-B14F-4D97-AF65-F5344CB8AC3E}">
        <p14:creationId xmlns:p14="http://schemas.microsoft.com/office/powerpoint/2010/main" val="1654696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Assets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32A91B4D-CFCE-553E-34DF-62B6BE0653E0}"/>
              </a:ext>
            </a:extLst>
          </p:cNvPr>
          <p:cNvSpPr txBox="1"/>
          <p:nvPr/>
        </p:nvSpPr>
        <p:spPr>
          <a:xfrm>
            <a:off x="677786" y="1730889"/>
            <a:ext cx="4503813"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The student is asked about their assets. The student enters a response in each entry field.  </a:t>
            </a:r>
            <a:endParaRPr lang="en-US">
              <a:latin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38</a:t>
            </a:fld>
            <a:endParaRPr lang="en-US"/>
          </a:p>
        </p:txBody>
      </p:sp>
      <p:pic>
        <p:nvPicPr>
          <p:cNvPr id="11" name="Picture 10" descr="Screenshot continuation of the “Student Financials” section, which asks the student to enter their assets. Text boxes prompt the student to enter the dollar amount for the total of cash, savings, and checking accounts; the current net worth of investments, including real estate; and the current net worth of businesses and investment farms.">
            <a:extLst>
              <a:ext uri="{FF2B5EF4-FFF2-40B4-BE49-F238E27FC236}">
                <a16:creationId xmlns:a16="http://schemas.microsoft.com/office/drawing/2014/main" id="{975FC114-3B9F-6196-2F99-A4623B78A3C8}"/>
              </a:ext>
            </a:extLst>
          </p:cNvPr>
          <p:cNvPicPr>
            <a:picLocks noChangeAspect="1"/>
          </p:cNvPicPr>
          <p:nvPr/>
        </p:nvPicPr>
        <p:blipFill>
          <a:blip r:embed="rId3"/>
          <a:stretch>
            <a:fillRect/>
          </a:stretch>
        </p:blipFill>
        <p:spPr>
          <a:xfrm>
            <a:off x="5609841" y="1456453"/>
            <a:ext cx="5506218" cy="4267796"/>
          </a:xfrm>
          <a:prstGeom prst="rect">
            <a:avLst/>
          </a:prstGeom>
          <a:ln>
            <a:solidFill>
              <a:schemeClr val="tx1"/>
            </a:solidFill>
          </a:ln>
        </p:spPr>
      </p:pic>
    </p:spTree>
    <p:extLst>
      <p:ext uri="{BB962C8B-B14F-4D97-AF65-F5344CB8AC3E}">
        <p14:creationId xmlns:p14="http://schemas.microsoft.com/office/powerpoint/2010/main" val="3237882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Introduction: Dependent Student Select Colleges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4242D290-9D92-4CEF-1C6F-F4A50DDE82C8}"/>
              </a:ext>
            </a:extLst>
          </p:cNvPr>
          <p:cNvSpPr txBox="1"/>
          <p:nvPr/>
        </p:nvSpPr>
        <p:spPr>
          <a:xfrm>
            <a:off x="681798" y="1733041"/>
            <a:ext cx="4378779" cy="25340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panose="020B0604020202020204" pitchFamily="34" charset="0"/>
                <a:ea typeface="Calibri"/>
                <a:cs typeface="Arial" panose="020B0604020202020204" pitchFamily="34" charset="0"/>
              </a:rPr>
              <a:t>This is the first page in the "Select Colleges and Career Schools" section, which is the final part of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form’s student section to require information. It provides an overview of the section.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39</a:t>
            </a:fld>
            <a:endParaRPr lang="en-US"/>
          </a:p>
        </p:txBody>
      </p:sp>
      <p:pic>
        <p:nvPicPr>
          <p:cNvPr id="4" name="Picture 3" descr="Screenshot of the introduction to the “Select Colleges and Career Schools” section, which informs the student that on the next series of pages, they will search and select the schools that will receive a copy of their FAFSA form.">
            <a:extLst>
              <a:ext uri="{FF2B5EF4-FFF2-40B4-BE49-F238E27FC236}">
                <a16:creationId xmlns:a16="http://schemas.microsoft.com/office/drawing/2014/main" id="{DB212DD1-7C89-0049-B145-5D3E85589559}"/>
              </a:ext>
            </a:extLst>
          </p:cNvPr>
          <p:cNvPicPr>
            <a:picLocks noChangeAspect="1"/>
          </p:cNvPicPr>
          <p:nvPr/>
        </p:nvPicPr>
        <p:blipFill>
          <a:blip r:embed="rId3"/>
          <a:stretch>
            <a:fillRect/>
          </a:stretch>
        </p:blipFill>
        <p:spPr>
          <a:xfrm>
            <a:off x="5342542" y="1745574"/>
            <a:ext cx="5847405" cy="2369207"/>
          </a:xfrm>
          <a:prstGeom prst="rect">
            <a:avLst/>
          </a:prstGeom>
          <a:ln>
            <a:solidFill>
              <a:schemeClr val="tx1"/>
            </a:solidFill>
          </a:ln>
        </p:spPr>
      </p:pic>
    </p:spTree>
    <p:extLst>
      <p:ext uri="{BB962C8B-B14F-4D97-AF65-F5344CB8AC3E}">
        <p14:creationId xmlns:p14="http://schemas.microsoft.com/office/powerpoint/2010/main" val="328178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Roles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80F90508-AE01-E6B9-DEA3-662841EEEC18}"/>
              </a:ext>
            </a:extLst>
          </p:cNvPr>
          <p:cNvSpPr txBox="1"/>
          <p:nvPr/>
        </p:nvSpPr>
        <p:spPr>
          <a:xfrm>
            <a:off x="681798" y="1733003"/>
            <a:ext cx="4195002" cy="1702967"/>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After logging in, the student can select the applicable role to fill out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"Student" or "Parent." The student selects "Student."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a:t>
            </a:fld>
            <a:endParaRPr lang="en-US"/>
          </a:p>
        </p:txBody>
      </p:sp>
      <p:pic>
        <p:nvPicPr>
          <p:cNvPr id="7" name="Picture 6" descr="Screenshot of the Welcome to the FAFSA Form section, which instructs the student to select the role for completing the form: “Student” or “Parent.”">
            <a:extLst>
              <a:ext uri="{FF2B5EF4-FFF2-40B4-BE49-F238E27FC236}">
                <a16:creationId xmlns:a16="http://schemas.microsoft.com/office/drawing/2014/main" id="{EAC2ABB0-6BA3-3255-95DE-9099624346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4158" y="1633232"/>
            <a:ext cx="6546044" cy="3605475"/>
          </a:xfrm>
          <a:prstGeom prst="rect">
            <a:avLst/>
          </a:prstGeom>
        </p:spPr>
      </p:pic>
    </p:spTree>
    <p:extLst>
      <p:ext uri="{BB962C8B-B14F-4D97-AF65-F5344CB8AC3E}">
        <p14:creationId xmlns:p14="http://schemas.microsoft.com/office/powerpoint/2010/main" val="1637284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College Search</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40CCAEBB-75E6-BF59-F99C-90D49B8E0597}"/>
              </a:ext>
            </a:extLst>
          </p:cNvPr>
          <p:cNvSpPr txBox="1"/>
          <p:nvPr/>
        </p:nvSpPr>
        <p:spPr>
          <a:xfrm>
            <a:off x="652639" y="1718378"/>
            <a:ext cx="4180618" cy="4611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The student is asked to search for the colleges and/or career schools they would like to receive their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information. The student searches for a school by entering a state, city, and/or school name and selecting "Search." If the student can’t find a school searching by school name or state, they can search by school code. The student must add at least one college or career school to continue.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40</a:t>
            </a:fld>
            <a:endParaRPr lang="en-US"/>
          </a:p>
        </p:txBody>
      </p:sp>
      <p:pic>
        <p:nvPicPr>
          <p:cNvPr id="6" name="Picture 5" descr="Screenshot continuation of the “Select Colleges and Career Schools” section. The student is instructed to enter the state, city, and name of a school in the text boxes and then select the “Search” button. If the student can't find a school when searching by school name or state, they can try searching by school code. The student must add at least one college or career school to continue. ">
            <a:extLst>
              <a:ext uri="{FF2B5EF4-FFF2-40B4-BE49-F238E27FC236}">
                <a16:creationId xmlns:a16="http://schemas.microsoft.com/office/drawing/2014/main" id="{E3D7C8E8-C1C9-1102-D1B5-B47EE9E941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0336" y="1456453"/>
            <a:ext cx="5217329" cy="4487524"/>
          </a:xfrm>
          <a:prstGeom prst="rect">
            <a:avLst/>
          </a:prstGeom>
          <a:ln>
            <a:solidFill>
              <a:schemeClr val="tx1"/>
            </a:solidFill>
          </a:ln>
        </p:spPr>
      </p:pic>
    </p:spTree>
    <p:extLst>
      <p:ext uri="{BB962C8B-B14F-4D97-AF65-F5344CB8AC3E}">
        <p14:creationId xmlns:p14="http://schemas.microsoft.com/office/powerpoint/2010/main" val="2583159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3A10-9FAF-1F2A-7DFA-251392F1AC3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889A234-544D-A46E-1772-81FD566A22CA}"/>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College Search (Continued)</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BC69B59D-AE17-F098-2E5C-202E778E4694}"/>
              </a:ext>
            </a:extLst>
          </p:cNvPr>
          <p:cNvSpPr txBox="1"/>
          <p:nvPr/>
        </p:nvSpPr>
        <p:spPr>
          <a:xfrm>
            <a:off x="652639" y="1718378"/>
            <a:ext cx="3834188" cy="2949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After entering a school’s state, city, and/or school name and selecting "Search," the student selects the correct school(s) from the search results. Students can send their FAFSA</a:t>
            </a:r>
            <a:r>
              <a:rPr lang="en-US" baseline="30000">
                <a:latin typeface="Arial" panose="020B0604020202020204" pitchFamily="34" charset="0"/>
                <a:ea typeface="Calibri"/>
                <a:cs typeface="Arial" panose="020B0604020202020204" pitchFamily="34" charset="0"/>
              </a:rPr>
              <a:t>®</a:t>
            </a:r>
            <a:r>
              <a:rPr lang="en-US">
                <a:latin typeface="Arial" panose="020B0604020202020204" pitchFamily="34" charset="0"/>
                <a:ea typeface="Calibri"/>
                <a:cs typeface="Arial" panose="020B0604020202020204" pitchFamily="34" charset="0"/>
              </a:rPr>
              <a:t> information to a maximum of 20 schools. </a:t>
            </a:r>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9A1838A-69EA-BF76-2C34-4B0EC6E14FBC}"/>
              </a:ex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41</a:t>
            </a:fld>
            <a:endParaRPr lang="en-US"/>
          </a:p>
        </p:txBody>
      </p:sp>
      <p:pic>
        <p:nvPicPr>
          <p:cNvPr id="4" name="Picture 3" descr="Screenshot continuation of the “Select Colleges and Career Schools” section. Six schools are displayed, the results of using the search function. Beside each school, there is a “select” button for the student to select the correct school(s). ">
            <a:extLst>
              <a:ext uri="{FF2B5EF4-FFF2-40B4-BE49-F238E27FC236}">
                <a16:creationId xmlns:a16="http://schemas.microsoft.com/office/drawing/2014/main" id="{FE8FCAF3-CEF8-516D-8C7D-E1A74E4644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5290" y="1589070"/>
            <a:ext cx="3987471" cy="4363647"/>
          </a:xfrm>
          <a:prstGeom prst="rect">
            <a:avLst/>
          </a:prstGeom>
          <a:ln>
            <a:solidFill>
              <a:schemeClr val="tx1"/>
            </a:solidFill>
          </a:ln>
        </p:spPr>
      </p:pic>
    </p:spTree>
    <p:extLst>
      <p:ext uri="{BB962C8B-B14F-4D97-AF65-F5344CB8AC3E}">
        <p14:creationId xmlns:p14="http://schemas.microsoft.com/office/powerpoint/2010/main" val="364349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2D072-4F88-D331-913D-119D7A4DC79A}"/>
              </a:ext>
            </a:extLst>
          </p:cNvPr>
          <p:cNvSpPr>
            <a:spLocks noGrp="1"/>
          </p:cNvSpPr>
          <p:nvPr>
            <p:ph type="sldNum" sz="quarter" idx="4"/>
          </p:nvPr>
        </p:nvSpPr>
        <p:spPr/>
        <p:txBody>
          <a:bodyPr/>
          <a:lstStyle/>
          <a:p>
            <a:fld id="{234755BD-B4AC-9044-BCE4-27904766F8BB}" type="slidenum">
              <a:rPr lang="en-US" smtClean="0"/>
              <a:pPr/>
              <a:t>42</a:t>
            </a:fld>
            <a:endParaRPr lang="en-US"/>
          </a:p>
        </p:txBody>
      </p:sp>
      <p:pic>
        <p:nvPicPr>
          <p:cNvPr id="5" name="Picture 4" descr="Screenshot continuation of the “Select Colleges and Career Schools” section. Each of the selected schools are listed. The student has the ability to remove or view information on their selected schools. The student is also shown how many schools out of the allotted 20 they have selected. These are the schools that will receive the student’s FAFSA form. ">
            <a:extLst>
              <a:ext uri="{FF2B5EF4-FFF2-40B4-BE49-F238E27FC236}">
                <a16:creationId xmlns:a16="http://schemas.microsoft.com/office/drawing/2014/main" id="{D0D42B42-C592-B5A4-ECA2-1DA56F2BDB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622322"/>
            <a:ext cx="4865388" cy="4242619"/>
          </a:xfrm>
          <a:prstGeom prst="rect">
            <a:avLst/>
          </a:prstGeom>
          <a:ln>
            <a:solidFill>
              <a:schemeClr val="tx1"/>
            </a:solidFill>
          </a:ln>
        </p:spPr>
      </p:pic>
      <p:sp>
        <p:nvSpPr>
          <p:cNvPr id="6" name="Content Placeholder 2">
            <a:extLst>
              <a:ext uri="{FF2B5EF4-FFF2-40B4-BE49-F238E27FC236}">
                <a16:creationId xmlns:a16="http://schemas.microsoft.com/office/drawing/2014/main" id="{0708E3F8-A459-26E2-B385-7E5E5157D213}"/>
              </a:ext>
            </a:extLst>
          </p:cNvPr>
          <p:cNvSpPr txBox="1">
            <a:spLocks noGrp="1"/>
          </p:cNvSpPr>
          <p:nvPr>
            <p:ph type="title"/>
          </p:nvPr>
        </p:nvSpPr>
        <p:spPr>
          <a:xfrm>
            <a:off x="777875" y="538163"/>
            <a:ext cx="9536164" cy="798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College Search (Continued)</a:t>
            </a:r>
            <a:endParaRPr lang="en-US" altLang="en-US" sz="3600" b="1" i="0" u="none" strike="noStrike" kern="1200" cap="none" spc="0" normalizeH="0" baseline="0" noProof="0">
              <a:ln>
                <a:noFill/>
              </a:ln>
              <a:effectLst/>
              <a:uLnTx/>
              <a:uFillTx/>
              <a:latin typeface="Oswald"/>
            </a:endParaRPr>
          </a:p>
        </p:txBody>
      </p:sp>
      <p:sp>
        <p:nvSpPr>
          <p:cNvPr id="7" name="TextBox 6">
            <a:extLst>
              <a:ext uri="{FF2B5EF4-FFF2-40B4-BE49-F238E27FC236}">
                <a16:creationId xmlns:a16="http://schemas.microsoft.com/office/drawing/2014/main" id="{00C8B182-6A55-8CC7-1940-A5D0DFE39A64}"/>
              </a:ext>
            </a:extLst>
          </p:cNvPr>
          <p:cNvSpPr txBox="1"/>
          <p:nvPr/>
        </p:nvSpPr>
        <p:spPr>
          <a:xfrm>
            <a:off x="652639" y="1718378"/>
            <a:ext cx="3834188"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After the student selects the correct school(s) from the search results, they can review the school(s) they chose before continuing.</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11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Review Page</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58EE76FC-9E2E-9900-5D34-28D9EB9CFA5E}"/>
              </a:ext>
            </a:extLst>
          </p:cNvPr>
          <p:cNvSpPr txBox="1"/>
          <p:nvPr/>
        </p:nvSpPr>
        <p:spPr>
          <a:xfrm>
            <a:off x="681797" y="1739612"/>
            <a:ext cx="4918903" cy="2949462"/>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The review page displays the responses that the student has provided in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The student</a:t>
            </a:r>
            <a:r>
              <a:rPr lang="en-US">
                <a:latin typeface="Arial" panose="020B0604020202020204" pitchFamily="34" charset="0"/>
                <a:ea typeface="Calibri"/>
                <a:cs typeface="Arial" panose="020B0604020202020204" pitchFamily="34" charset="0"/>
              </a:rPr>
              <a:t> can view all their responses by selecting "Expand All" or expand each section individually. To edit a response, the student can select the question’s hyperlink to be taken to the corresponding page.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43</a:t>
            </a:fld>
            <a:endParaRPr lang="en-US"/>
          </a:p>
        </p:txBody>
      </p:sp>
      <p:pic>
        <p:nvPicPr>
          <p:cNvPr id="6" name="Picture 5" descr="Screenshot of the student review page. Each of the four previous sections, which the student can expand and collapse, are listed to have the student review and verify the information.">
            <a:extLst>
              <a:ext uri="{FF2B5EF4-FFF2-40B4-BE49-F238E27FC236}">
                <a16:creationId xmlns:a16="http://schemas.microsoft.com/office/drawing/2014/main" id="{1E5F64C1-0677-8060-F628-B4FB065FBA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1422" y="1456453"/>
            <a:ext cx="5486850" cy="4816912"/>
          </a:xfrm>
          <a:prstGeom prst="rect">
            <a:avLst/>
          </a:prstGeom>
          <a:ln>
            <a:solidFill>
              <a:schemeClr val="tx1"/>
            </a:solidFill>
          </a:ln>
        </p:spPr>
      </p:pic>
    </p:spTree>
    <p:extLst>
      <p:ext uri="{BB962C8B-B14F-4D97-AF65-F5344CB8AC3E}">
        <p14:creationId xmlns:p14="http://schemas.microsoft.com/office/powerpoint/2010/main" val="412624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Review Page (Continued)</a:t>
            </a:r>
            <a:endParaRPr lang="en-US" altLang="en-US" sz="3600" b="1" i="0" u="none" strike="noStrike" kern="1200" cap="none" spc="0" normalizeH="0" baseline="0" noProof="0">
              <a:ln>
                <a:noFill/>
              </a:ln>
              <a:effectLst/>
              <a:uLnTx/>
              <a:uFillTx/>
              <a:latin typeface="Oswald"/>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44</a:t>
            </a:fld>
            <a:endParaRPr lang="en-US"/>
          </a:p>
        </p:txBody>
      </p:sp>
      <p:sp>
        <p:nvSpPr>
          <p:cNvPr id="4" name="TextBox 3">
            <a:extLst>
              <a:ext uri="{FF2B5EF4-FFF2-40B4-BE49-F238E27FC236}">
                <a16:creationId xmlns:a16="http://schemas.microsoft.com/office/drawing/2014/main" id="{42F7C50F-3A58-C869-14F3-FAFC8E0CEA37}"/>
              </a:ext>
            </a:extLst>
          </p:cNvPr>
          <p:cNvSpPr txBox="1"/>
          <p:nvPr/>
        </p:nvSpPr>
        <p:spPr>
          <a:xfrm>
            <a:off x="681798" y="1739612"/>
            <a:ext cx="4249431" cy="2118465"/>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This is a continuation of the student review page. </a:t>
            </a:r>
            <a:r>
              <a:rPr lang="en-US">
                <a:latin typeface="Arial" panose="020B0604020202020204" pitchFamily="34" charset="0"/>
                <a:ea typeface="Calibri"/>
                <a:cs typeface="Arial" panose="020B0604020202020204" pitchFamily="34" charset="0"/>
              </a:rPr>
              <a:t>Since the student invited their parent to their form, they see the parent contributor section and the status of their parent’s invite. </a:t>
            </a:r>
            <a:endParaRPr lang="en-US">
              <a:latin typeface="Arial" panose="020B0604020202020204" pitchFamily="34" charset="0"/>
              <a:cs typeface="Arial" panose="020B0604020202020204" pitchFamily="34" charset="0"/>
            </a:endParaRPr>
          </a:p>
        </p:txBody>
      </p:sp>
      <p:pic>
        <p:nvPicPr>
          <p:cNvPr id="6" name="Picture 5" descr="Screenshot continuation of the student review page. The contributor the student invited to their form is listed for the student to review. An icon beside the contributor indicates that an invite has been sent. The student can use the “Manage Contributor Information” hyperlink to update the contributors if needed. Below that, the parent sections of the FAFSA form are listed with a gray circle beside each section indicating they are not completed yet.">
            <a:extLst>
              <a:ext uri="{FF2B5EF4-FFF2-40B4-BE49-F238E27FC236}">
                <a16:creationId xmlns:a16="http://schemas.microsoft.com/office/drawing/2014/main" id="{74E0922B-731A-3FA9-2AC7-D0907719C91B}"/>
              </a:ext>
            </a:extLst>
          </p:cNvPr>
          <p:cNvPicPr>
            <a:picLocks noChangeAspect="1"/>
          </p:cNvPicPr>
          <p:nvPr/>
        </p:nvPicPr>
        <p:blipFill>
          <a:blip r:embed="rId3"/>
          <a:stretch>
            <a:fillRect/>
          </a:stretch>
        </p:blipFill>
        <p:spPr>
          <a:xfrm>
            <a:off x="5423119" y="1547668"/>
            <a:ext cx="4763101" cy="4620818"/>
          </a:xfrm>
          <a:prstGeom prst="rect">
            <a:avLst/>
          </a:prstGeom>
          <a:ln>
            <a:solidFill>
              <a:schemeClr val="tx1"/>
            </a:solidFill>
          </a:ln>
        </p:spPr>
      </p:pic>
    </p:spTree>
    <p:extLst>
      <p:ext uri="{BB962C8B-B14F-4D97-AF65-F5344CB8AC3E}">
        <p14:creationId xmlns:p14="http://schemas.microsoft.com/office/powerpoint/2010/main" val="378802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Signature</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41A117EB-624F-8C96-92AA-78CE7DA1AC63}"/>
              </a:ext>
            </a:extLst>
          </p:cNvPr>
          <p:cNvSpPr txBox="1"/>
          <p:nvPr/>
        </p:nvSpPr>
        <p:spPr>
          <a:xfrm>
            <a:off x="695244" y="1718685"/>
            <a:ext cx="4486356"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On this page, the student reviews the terms and conditions of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 and what they’ll agree to if they sign the form.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45</a:t>
            </a:fld>
            <a:endParaRPr lang="en-US"/>
          </a:p>
        </p:txBody>
      </p:sp>
      <p:pic>
        <p:nvPicPr>
          <p:cNvPr id="4" name="Picture 3" descr="Screenshot of the signature page. The student is instructed to review the terms and conditions they will be agreeing to by signing the FAFSA form.">
            <a:extLst>
              <a:ext uri="{FF2B5EF4-FFF2-40B4-BE49-F238E27FC236}">
                <a16:creationId xmlns:a16="http://schemas.microsoft.com/office/drawing/2014/main" id="{A367950A-2BCA-DC0F-61EC-EF9D17519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3694" y="1456453"/>
            <a:ext cx="5458100" cy="3864141"/>
          </a:xfrm>
          <a:prstGeom prst="rect">
            <a:avLst/>
          </a:prstGeom>
          <a:ln>
            <a:solidFill>
              <a:schemeClr val="tx1"/>
            </a:solidFill>
          </a:ln>
        </p:spPr>
      </p:pic>
    </p:spTree>
    <p:extLst>
      <p:ext uri="{BB962C8B-B14F-4D97-AF65-F5344CB8AC3E}">
        <p14:creationId xmlns:p14="http://schemas.microsoft.com/office/powerpoint/2010/main" val="410510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Signature (Continued)</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DE0CA833-9BA8-695E-4CBE-D954B0E6F367}"/>
              </a:ext>
            </a:extLst>
          </p:cNvPr>
          <p:cNvSpPr txBox="1"/>
          <p:nvPr/>
        </p:nvSpPr>
        <p:spPr>
          <a:xfrm>
            <a:off x="695244" y="1718685"/>
            <a:ext cx="4486356" cy="33649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This is a continuation of the student signature page. After agreeing to the terms and conditions of the FAFSA</a:t>
            </a:r>
            <a:r>
              <a:rPr lang="en-US" baseline="30000">
                <a:latin typeface="Arial" panose="020B0604020202020204" pitchFamily="34" charset="0"/>
                <a:ea typeface="Calibri"/>
                <a:cs typeface="Arial" panose="020B0604020202020204" pitchFamily="34" charset="0"/>
              </a:rPr>
              <a:t>®</a:t>
            </a:r>
            <a:r>
              <a:rPr lang="en-US">
                <a:latin typeface="Arial" panose="020B0604020202020204" pitchFamily="34" charset="0"/>
                <a:ea typeface="Calibri"/>
                <a:cs typeface="Arial" panose="020B0604020202020204" pitchFamily="34" charset="0"/>
              </a:rPr>
              <a:t> form and signing, the student is able to submit their section of the FAFSA form. Since parent information has not been provided, the FAFSA form is not considered complete and can’t be processed yet. </a:t>
            </a:r>
            <a:endParaRPr lang="en-US">
              <a:latin typeface="Arial" panose="020B0604020202020204" pitchFamily="34" charset="0"/>
              <a:cs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46</a:t>
            </a:fld>
            <a:endParaRPr lang="en-US"/>
          </a:p>
        </p:txBody>
      </p:sp>
      <p:pic>
        <p:nvPicPr>
          <p:cNvPr id="6" name="Picture 5" descr="Screenshot continuation of the signature page, which lists the remaining terms and conditions that the student agrees to by signing the FAFSA form. A checkbox indicates the student agrees to the terms, and there is a button below that for the student to “Sign” the form.">
            <a:extLst>
              <a:ext uri="{FF2B5EF4-FFF2-40B4-BE49-F238E27FC236}">
                <a16:creationId xmlns:a16="http://schemas.microsoft.com/office/drawing/2014/main" id="{172D666A-7DC6-903F-49B6-3C54B18108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1716" y="1381433"/>
            <a:ext cx="4391820" cy="4919799"/>
          </a:xfrm>
          <a:prstGeom prst="rect">
            <a:avLst/>
          </a:prstGeom>
          <a:ln>
            <a:solidFill>
              <a:schemeClr val="tx1"/>
            </a:solidFill>
          </a:ln>
        </p:spPr>
      </p:pic>
    </p:spTree>
    <p:extLst>
      <p:ext uri="{BB962C8B-B14F-4D97-AF65-F5344CB8AC3E}">
        <p14:creationId xmlns:p14="http://schemas.microsoft.com/office/powerpoint/2010/main" val="4103783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Section Complete</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FD14C24C-5879-9D9D-8034-231E7F261124}"/>
              </a:ext>
            </a:extLst>
          </p:cNvPr>
          <p:cNvSpPr txBox="1"/>
          <p:nvPr/>
        </p:nvSpPr>
        <p:spPr>
          <a:xfrm>
            <a:off x="668351" y="1725393"/>
            <a:ext cx="4791155" cy="3780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panose="020B0604020202020204" pitchFamily="34" charset="0"/>
                <a:cs typeface="Arial" panose="020B0604020202020204" pitchFamily="34" charset="0"/>
              </a:rPr>
              <a:t>Upon signing the student section, the student is presented “The student section is complete!” page. The student is reminded that their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is not completed and can’t be submitted until the parent completes the contributor section of the form and signs it. This page also displays next steps the student can take, including tracking and managing their form.</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47</a:t>
            </a:fld>
            <a:endParaRPr lang="en-US"/>
          </a:p>
        </p:txBody>
      </p:sp>
      <p:pic>
        <p:nvPicPr>
          <p:cNvPr id="6" name="Picture 5"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a:extLst>
              <a:ext uri="{FF2B5EF4-FFF2-40B4-BE49-F238E27FC236}">
                <a16:creationId xmlns:a16="http://schemas.microsoft.com/office/drawing/2014/main" id="{E2FCC1DD-2B13-6948-84A0-344B8C38DA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8997" y="1725393"/>
            <a:ext cx="5704652" cy="3888790"/>
          </a:xfrm>
          <a:prstGeom prst="rect">
            <a:avLst/>
          </a:prstGeom>
          <a:ln>
            <a:solidFill>
              <a:schemeClr val="tx1"/>
            </a:solidFill>
          </a:ln>
        </p:spPr>
      </p:pic>
    </p:spTree>
    <p:extLst>
      <p:ext uri="{BB962C8B-B14F-4D97-AF65-F5344CB8AC3E}">
        <p14:creationId xmlns:p14="http://schemas.microsoft.com/office/powerpoint/2010/main" val="1766591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1457"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Section Complete (Continued)</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93854826-DDCC-58B8-01F6-B07DA114F624}"/>
              </a:ext>
            </a:extLst>
          </p:cNvPr>
          <p:cNvSpPr txBox="1"/>
          <p:nvPr/>
        </p:nvSpPr>
        <p:spPr>
          <a:xfrm>
            <a:off x="668351" y="1725393"/>
            <a:ext cx="4791155" cy="4195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panose="020B0604020202020204" pitchFamily="34" charset="0"/>
                <a:cs typeface="Arial" panose="020B0604020202020204" pitchFamily="34" charset="0"/>
              </a:rPr>
              <a:t>This is a continuation of the student section complete page. This page displays information for the student about next steps, including checking their email and a reminder that their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is not completed and can’t be submitted until the parent completes the contributor section of the form and signs it. Next, in this scenario, the student’s invited parent will enter the FAFSA form and complete the parent section.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48</a:t>
            </a:fld>
            <a:endParaRPr lang="en-US"/>
          </a:p>
        </p:txBody>
      </p:sp>
      <p:pic>
        <p:nvPicPr>
          <p:cNvPr id="6" name="Picture 5" descr="Screenshot continuation of the student completion page, which informs the student of next steps, including checking for an email confirmation and a reminder that contributors still need to enter their information. Reminders below inform the student that once fully submitted, they’ll be able to review their FAFSA form responses on the FAFSA Submission Summary and that they can visit the FAFSA help page for additional information.">
            <a:extLst>
              <a:ext uri="{FF2B5EF4-FFF2-40B4-BE49-F238E27FC236}">
                <a16:creationId xmlns:a16="http://schemas.microsoft.com/office/drawing/2014/main" id="{8232AD6B-8303-FFB9-AC0B-8FC9A7BAD59F}"/>
              </a:ext>
            </a:extLst>
          </p:cNvPr>
          <p:cNvPicPr>
            <a:picLocks noChangeAspect="1"/>
          </p:cNvPicPr>
          <p:nvPr/>
        </p:nvPicPr>
        <p:blipFill>
          <a:blip r:embed="rId3"/>
          <a:stretch>
            <a:fillRect/>
          </a:stretch>
        </p:blipFill>
        <p:spPr>
          <a:xfrm>
            <a:off x="6096000" y="1414666"/>
            <a:ext cx="4604771" cy="4797414"/>
          </a:xfrm>
          <a:prstGeom prst="rect">
            <a:avLst/>
          </a:prstGeom>
          <a:ln>
            <a:solidFill>
              <a:schemeClr val="tx1"/>
            </a:solidFill>
          </a:ln>
        </p:spPr>
      </p:pic>
    </p:spTree>
    <p:extLst>
      <p:ext uri="{BB962C8B-B14F-4D97-AF65-F5344CB8AC3E}">
        <p14:creationId xmlns:p14="http://schemas.microsoft.com/office/powerpoint/2010/main" val="1709301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Student’s Parent Email</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712E9495-A1BE-BC50-0A43-7BE95E25156E}"/>
              </a:ext>
            </a:extLst>
          </p:cNvPr>
          <p:cNvSpPr txBox="1"/>
          <p:nvPr/>
        </p:nvSpPr>
        <p:spPr>
          <a:xfrm>
            <a:off x="695244" y="1721762"/>
            <a:ext cx="4486355" cy="2533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panose="020B0604020202020204" pitchFamily="34" charset="0"/>
                <a:cs typeface="Arial" panose="020B0604020202020204" pitchFamily="34" charset="0"/>
              </a:rPr>
              <a:t>This is NOT a view within StudentAid.gov or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This view demonstrates a parent opening the FAFSA invitation from their email. The parent selects "Get Started" and is taken to StudentAid.gov.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49</a:t>
            </a:fld>
            <a:endParaRPr lang="en-US"/>
          </a:p>
        </p:txBody>
      </p:sp>
      <p:pic>
        <p:nvPicPr>
          <p:cNvPr id="6" name="Picture 5" descr="Screenshot of the email request sent to the parent contributor listed on the FAFSA form. The student’s name is included in the email headline. The email text reminds the parent of the importance of provid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Get Started.”">
            <a:extLst>
              <a:ext uri="{FF2B5EF4-FFF2-40B4-BE49-F238E27FC236}">
                <a16:creationId xmlns:a16="http://schemas.microsoft.com/office/drawing/2014/main" id="{D6647AB2-4DFC-589A-0BC4-3024AC7F38DF}"/>
              </a:ext>
            </a:extLst>
          </p:cNvPr>
          <p:cNvPicPr>
            <a:picLocks noChangeAspect="1"/>
          </p:cNvPicPr>
          <p:nvPr/>
        </p:nvPicPr>
        <p:blipFill>
          <a:blip r:embed="rId3"/>
          <a:stretch>
            <a:fillRect/>
          </a:stretch>
        </p:blipFill>
        <p:spPr>
          <a:xfrm>
            <a:off x="5560082" y="1618003"/>
            <a:ext cx="2612699" cy="4912160"/>
          </a:xfrm>
          <a:prstGeom prst="rect">
            <a:avLst/>
          </a:prstGeom>
          <a:ln>
            <a:solidFill>
              <a:schemeClr val="tx1"/>
            </a:solidFill>
          </a:ln>
        </p:spPr>
      </p:pic>
      <p:pic>
        <p:nvPicPr>
          <p:cNvPr id="8" name="Picture 7" descr="Screenshot continuation of the email request sent to the parent contributor listed on the FAFSA form. The parent is reminded that they should complete their section of the FAFSA form as soon as possible. Below that, a banner informs the parent of how they can find help if they are unable to locate the student’s FAFSA form.">
            <a:extLst>
              <a:ext uri="{FF2B5EF4-FFF2-40B4-BE49-F238E27FC236}">
                <a16:creationId xmlns:a16="http://schemas.microsoft.com/office/drawing/2014/main" id="{F25FFF66-1BD4-711B-0716-3588B3DFD047}"/>
              </a:ext>
            </a:extLst>
          </p:cNvPr>
          <p:cNvPicPr>
            <a:picLocks noChangeAspect="1"/>
          </p:cNvPicPr>
          <p:nvPr/>
        </p:nvPicPr>
        <p:blipFill>
          <a:blip r:embed="rId4"/>
          <a:stretch>
            <a:fillRect/>
          </a:stretch>
        </p:blipFill>
        <p:spPr>
          <a:xfrm>
            <a:off x="8453107" y="1618004"/>
            <a:ext cx="2435864" cy="4912160"/>
          </a:xfrm>
          <a:prstGeom prst="rect">
            <a:avLst/>
          </a:prstGeom>
          <a:ln>
            <a:solidFill>
              <a:schemeClr val="tx1"/>
            </a:solidFill>
          </a:ln>
        </p:spPr>
      </p:pic>
    </p:spTree>
    <p:extLst>
      <p:ext uri="{BB962C8B-B14F-4D97-AF65-F5344CB8AC3E}">
        <p14:creationId xmlns:p14="http://schemas.microsoft.com/office/powerpoint/2010/main" val="361125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8351"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3600" b="1" i="0" u="none" strike="noStrike" kern="1200" cap="none" spc="0" normalizeH="0" baseline="0" noProof="0">
                <a:ln>
                  <a:noFill/>
                </a:ln>
                <a:solidFill>
                  <a:schemeClr val="tx1"/>
                </a:solidFill>
                <a:effectLst/>
                <a:uLnTx/>
                <a:uFillTx/>
                <a:latin typeface="Oswald"/>
                <a:ea typeface="+mn-ea"/>
                <a:cs typeface="+mn-cs"/>
              </a:rPr>
              <a:t>Student Onboarding (1 of 4)</a:t>
            </a:r>
          </a:p>
        </p:txBody>
      </p:sp>
      <p:sp>
        <p:nvSpPr>
          <p:cNvPr id="2" name="TextBox 1">
            <a:extLst>
              <a:ext uri="{FF2B5EF4-FFF2-40B4-BE49-F238E27FC236}">
                <a16:creationId xmlns:a16="http://schemas.microsoft.com/office/drawing/2014/main" id="{9C945DAD-A7E9-67A4-CE1B-1093A5C7035A}"/>
              </a:ext>
            </a:extLst>
          </p:cNvPr>
          <p:cNvSpPr txBox="1"/>
          <p:nvPr/>
        </p:nvSpPr>
        <p:spPr>
          <a:xfrm>
            <a:off x="681318" y="1726659"/>
            <a:ext cx="4500282" cy="2533963"/>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When the student starts the </a:t>
            </a:r>
            <a:r>
              <a:rPr lang="en-US">
                <a:latin typeface="Arial" panose="020B0604020202020204" pitchFamily="34" charset="0"/>
                <a:ea typeface="Calibri"/>
                <a:cs typeface="Arial" panose="020B0604020202020204" pitchFamily="34" charset="0"/>
              </a:rPr>
              <a:t>2025–26</a:t>
            </a:r>
            <a:r>
              <a:rPr lang="en-US">
                <a:latin typeface="Arial" panose="020B0604020202020204" pitchFamily="34" charset="0"/>
                <a:cs typeface="Arial" panose="020B0604020202020204" pitchFamily="34" charset="0"/>
              </a:rPr>
              <a:t>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for the first time, they are taken through the FAFSA onboarding process. The first onboarding page provides an introduction of the FAFSA form and an accompanying video.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5</a:t>
            </a:fld>
            <a:endParaRPr lang="en-US"/>
          </a:p>
        </p:txBody>
      </p:sp>
      <p:pic>
        <p:nvPicPr>
          <p:cNvPr id="6" name="Picture 5" descr="Screenshot of the first page of the “Understanding the FAFSA Form” section. A video provides the student with an overview of the form and why it's important.">
            <a:extLst>
              <a:ext uri="{FF2B5EF4-FFF2-40B4-BE49-F238E27FC236}">
                <a16:creationId xmlns:a16="http://schemas.microsoft.com/office/drawing/2014/main" id="{AC8F9E5E-4331-5BF7-68B1-959AC0ABD9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9426" y="1726659"/>
            <a:ext cx="5886362" cy="3955367"/>
          </a:xfrm>
          <a:prstGeom prst="rect">
            <a:avLst/>
          </a:prstGeom>
          <a:ln>
            <a:solidFill>
              <a:schemeClr val="tx1"/>
            </a:solidFill>
          </a:ln>
        </p:spPr>
      </p:pic>
    </p:spTree>
    <p:extLst>
      <p:ext uri="{BB962C8B-B14F-4D97-AF65-F5344CB8AC3E}">
        <p14:creationId xmlns:p14="http://schemas.microsoft.com/office/powerpoint/2010/main" val="1391417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1457"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Student’s Parent Log In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6D5ABAA3-5A34-41CF-7EF9-814C383D2EA8}"/>
              </a:ext>
            </a:extLst>
          </p:cNvPr>
          <p:cNvSpPr txBox="1"/>
          <p:nvPr/>
        </p:nvSpPr>
        <p:spPr>
          <a:xfrm>
            <a:off x="668351" y="1735273"/>
            <a:ext cx="4513249" cy="3365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panose="020B0604020202020204" pitchFamily="34" charset="0"/>
                <a:cs typeface="Arial" panose="020B0604020202020204" pitchFamily="34" charset="0"/>
              </a:rPr>
              <a:t>The parent is taken from their email to the "Log In" page to enter their credentials. To access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all users are required to have an FSA ID (StudentAid.gov account username and password). If the parent doesn't have an FSA ID, they can select "Create an Account."</a:t>
            </a:r>
          </a:p>
        </p:txBody>
      </p:sp>
      <p:pic>
        <p:nvPicPr>
          <p:cNvPr id="6" name="Picture 5" descr="Screenshot of the Log In page. Textboxes ask the parent to enter their FSA ID username, email, or phone number and their password. There is a button to “Log In,” or the parent can select one of four text hyperlinks: “Create an Account,” “Forgot My Username,” “Forgot My Password,” or “Help Me Log In to My Account.” ">
            <a:extLst>
              <a:ext uri="{FF2B5EF4-FFF2-40B4-BE49-F238E27FC236}">
                <a16:creationId xmlns:a16="http://schemas.microsoft.com/office/drawing/2014/main" id="{26205599-B645-CB95-B393-D44BEE3AD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800" y="1851184"/>
            <a:ext cx="5525276" cy="4201888"/>
          </a:xfrm>
          <a:prstGeom prst="rect">
            <a:avLst/>
          </a:prstGeom>
          <a:ln w="12700">
            <a:solidFill>
              <a:schemeClr val="tx1"/>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50</a:t>
            </a:fld>
            <a:endParaRPr lang="en-US"/>
          </a:p>
        </p:txBody>
      </p:sp>
    </p:spTree>
    <p:extLst>
      <p:ext uri="{BB962C8B-B14F-4D97-AF65-F5344CB8AC3E}">
        <p14:creationId xmlns:p14="http://schemas.microsoft.com/office/powerpoint/2010/main" val="3137758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789130-F705-40B4-AB4D-98B89FC71FE4}"/>
              </a:ext>
            </a:extLst>
          </p:cNvPr>
          <p:cNvSpPr>
            <a:spLocks noGrp="1"/>
          </p:cNvSpPr>
          <p:nvPr>
            <p:ph type="title"/>
          </p:nvPr>
        </p:nvSpPr>
        <p:spPr>
          <a:xfrm>
            <a:off x="912569" y="2037653"/>
            <a:ext cx="11624871" cy="2057397"/>
          </a:xfrm>
        </p:spPr>
        <p:txBody>
          <a:bodyPr/>
          <a:lstStyle/>
          <a:p>
            <a:r>
              <a:rPr lang="en-US" sz="4800" cap="none">
                <a:latin typeface="Oswald"/>
                <a:ea typeface="Noto Serif"/>
                <a:cs typeface="Noto Serif"/>
              </a:rPr>
              <a:t>Independent Student Who Is Single</a:t>
            </a:r>
            <a:br>
              <a:rPr lang="en-US" sz="4800" cap="none">
                <a:latin typeface="Oswald"/>
                <a:ea typeface="Noto Serif"/>
                <a:cs typeface="Noto Serif"/>
              </a:rPr>
            </a:br>
            <a:r>
              <a:rPr lang="en-US" sz="4800" cap="none">
                <a:latin typeface="Oswald"/>
                <a:ea typeface="Noto Serif"/>
                <a:cs typeface="Noto Serif"/>
              </a:rPr>
              <a:t>and a Non-Tax Filer </a:t>
            </a:r>
          </a:p>
        </p:txBody>
      </p:sp>
      <p:sp>
        <p:nvSpPr>
          <p:cNvPr id="3" name="Slide Number Placeholder 2">
            <a:extLst>
              <a:ext uri="{FF2B5EF4-FFF2-40B4-BE49-F238E27FC236}">
                <a16:creationId xmlns:a16="http://schemas.microsoft.com/office/drawing/2014/main" id="{42E162C4-BB1D-6C4B-9CAC-9D1307DF34CE}"/>
              </a:ext>
              <a:ext uri="{C183D7F6-B498-43B3-948B-1728B52AA6E4}">
                <adec:decorative xmlns:adec="http://schemas.microsoft.com/office/drawing/2017/decorative" val="1"/>
              </a:ext>
            </a:extLst>
          </p:cNvPr>
          <p:cNvSpPr>
            <a:spLocks noGrp="1"/>
          </p:cNvSpPr>
          <p:nvPr>
            <p:ph type="sldNum" sz="quarter" idx="4"/>
          </p:nvPr>
        </p:nvSpPr>
        <p:spPr>
          <a:xfrm>
            <a:off x="11448508" y="6311742"/>
            <a:ext cx="431638" cy="31160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7243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727" y="551400"/>
            <a:ext cx="11582400" cy="917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FAFSA</a:t>
            </a:r>
            <a:r>
              <a:rPr lang="en-US" altLang="en-US" sz="3600" b="1" cap="none" spc="0" baseline="30000">
                <a:latin typeface="+mn-lt"/>
              </a:rPr>
              <a:t>®</a:t>
            </a:r>
            <a:r>
              <a:rPr lang="en-US" altLang="en-US" sz="3600" cap="none" spc="0">
                <a:latin typeface="Oswald"/>
              </a:rPr>
              <a:t> Form Landing Page</a:t>
            </a:r>
            <a:endParaRPr lang="en-US" altLang="en-US" sz="3600" b="1" i="0" u="none" strike="noStrike" kern="1200" cap="none" spc="0" normalizeH="0" baseline="0" noProof="0">
              <a:ln>
                <a:noFill/>
              </a:ln>
              <a:effectLst/>
              <a:uLnTx/>
              <a:uFillTx/>
              <a:latin typeface="Oswald"/>
            </a:endParaRPr>
          </a:p>
        </p:txBody>
      </p:sp>
      <p:sp>
        <p:nvSpPr>
          <p:cNvPr id="7" name="TextBox 6">
            <a:extLst>
              <a:ext uri="{FF2B5EF4-FFF2-40B4-BE49-F238E27FC236}">
                <a16:creationId xmlns:a16="http://schemas.microsoft.com/office/drawing/2014/main" id="{261499C9-8515-7FA6-14D3-98341A124078}"/>
              </a:ext>
            </a:extLst>
          </p:cNvPr>
          <p:cNvSpPr txBox="1"/>
          <p:nvPr/>
        </p:nvSpPr>
        <p:spPr>
          <a:xfrm>
            <a:off x="700243" y="1707851"/>
            <a:ext cx="4481357" cy="294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This is the main </a:t>
            </a:r>
            <a:r>
              <a:rPr kumimoji="0" lang="en-US" altLang="en-US" sz="1800" b="0" i="0" u="none" strike="noStrike" kern="1200" cap="none" spc="0" normalizeH="0" baseline="0" noProof="0">
                <a:ln>
                  <a:noFill/>
                </a:ln>
                <a:solidFill>
                  <a:srgbClr val="191918"/>
                </a:solidFill>
                <a:effectLst/>
                <a:uLnTx/>
                <a:uFillTx/>
                <a:latin typeface="Arial" panose="020B0604020202020204"/>
                <a:ea typeface="+mn-ea"/>
                <a:cs typeface="+mn-cs"/>
              </a:rPr>
              <a:t>FAFSA</a:t>
            </a:r>
            <a:r>
              <a:rPr kumimoji="0" lang="en-US" altLang="en-US" sz="1800" b="0" i="0" u="none" strike="noStrike" kern="1200" cap="none" spc="0" normalizeH="0" baseline="30000" noProof="0">
                <a:ln>
                  <a:noFill/>
                </a:ln>
                <a:solidFill>
                  <a:srgbClr val="191918"/>
                </a:solidFill>
                <a:effectLst/>
                <a:uLnTx/>
                <a:uFillTx/>
                <a:latin typeface="Arial" panose="020B0604020202020204"/>
                <a:ea typeface="+mn-ea"/>
                <a:cs typeface="+mn-cs"/>
              </a:rPr>
              <a:t>®</a:t>
            </a:r>
            <a:r>
              <a:rPr kumimoji="0" lang="en-US" altLang="en-US" sz="1800" b="0" i="0" u="none" strike="noStrike" kern="1200" cap="none" spc="0" normalizeH="0" baseline="0" noProof="0">
                <a:ln>
                  <a:noFill/>
                </a:ln>
                <a:solidFill>
                  <a:srgbClr val="191918"/>
                </a:solidFill>
                <a:effectLst/>
                <a:uLnTx/>
                <a:uFillTx/>
                <a:latin typeface="Arial" panose="020B0604020202020204"/>
                <a:ea typeface="+mn-ea"/>
                <a:cs typeface="+mn-cs"/>
              </a:rPr>
              <a:t> form landing page. On this page, students are </a:t>
            </a: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directed to "Start New Form" or “Edit Existing Form." For this section of the presentation, the student is beginning a new application.</a:t>
            </a:r>
            <a:endParaRPr kumimoji="0" lang="en-US" altLang="en-US" sz="1800" b="0" i="0" u="none" strike="noStrike" kern="1200" cap="none" spc="0" normalizeH="0" baseline="0" noProof="0">
              <a:ln>
                <a:noFill/>
              </a:ln>
              <a:solidFill>
                <a:srgbClr val="191918"/>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dirty="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2" name="Picture 1" descr="Screenshot of the FAFSA landing page. Buttons display the option to “Start New Form” or “Edit Existing Form.”">
            <a:extLst>
              <a:ext uri="{FF2B5EF4-FFF2-40B4-BE49-F238E27FC236}">
                <a16:creationId xmlns:a16="http://schemas.microsoft.com/office/drawing/2014/main" id="{8A424FD8-A9BC-A50A-0BF6-BD3133BB91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0344" y="1457232"/>
            <a:ext cx="4489823" cy="4573693"/>
          </a:xfrm>
          <a:prstGeom prst="rect">
            <a:avLst/>
          </a:prstGeom>
          <a:ln>
            <a:solidFill>
              <a:schemeClr val="tx1"/>
            </a:solidFill>
          </a:ln>
        </p:spPr>
      </p:pic>
    </p:spTree>
    <p:extLst>
      <p:ext uri="{BB962C8B-B14F-4D97-AF65-F5344CB8AC3E}">
        <p14:creationId xmlns:p14="http://schemas.microsoft.com/office/powerpoint/2010/main" val="2131123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273"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Log In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919E5636-1365-C473-AD26-5BACC65DA984}"/>
              </a:ext>
            </a:extLst>
          </p:cNvPr>
          <p:cNvSpPr txBox="1"/>
          <p:nvPr/>
        </p:nvSpPr>
        <p:spPr>
          <a:xfrm>
            <a:off x="686910" y="1732942"/>
            <a:ext cx="4593428" cy="41960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If the student selects "Start New Form" from the FAFSA</a:t>
            </a:r>
            <a:r>
              <a:rPr kumimoji="0" lang="en-US" altLang="en-US" sz="1800" b="0" i="0" u="none" strike="noStrike" kern="1200" cap="none" spc="0" normalizeH="0" baseline="30000" noProof="0">
                <a:ln>
                  <a:noFill/>
                </a:ln>
                <a:solidFill>
                  <a:srgbClr val="191918"/>
                </a:solidFill>
                <a:effectLst/>
                <a:uLnTx/>
                <a:uFillTx/>
                <a:latin typeface="Arial" panose="020B0604020202020204"/>
                <a:ea typeface="+mn-ea"/>
                <a:cs typeface="+mn-cs"/>
              </a:rPr>
              <a:t>®</a:t>
            </a: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 landing page and they are not logged in to StudentAid.gov, they are taken to the "Log In" page </a:t>
            </a:r>
            <a:r>
              <a:rPr kumimoji="0" lang="en-US" sz="1800" b="0" i="0" u="none" strike="noStrike" kern="1200" cap="none" spc="0" normalizeH="0" baseline="0" noProof="0">
                <a:ln>
                  <a:noFill/>
                </a:ln>
                <a:solidFill>
                  <a:srgbClr val="191918"/>
                </a:solidFill>
                <a:effectLst/>
                <a:uLnTx/>
                <a:uFillTx/>
                <a:latin typeface="Arial" panose="020B0604020202020204"/>
                <a:ea typeface="+mn-ea"/>
                <a:cs typeface="Calibri"/>
              </a:rPr>
              <a:t>to enter their credentials</a:t>
            </a: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 To access the FAFSA form, all students are required to have an FSA ID (StudentAid.gov account username and password). If the student doesn't have an FSA ID, they can select "Create an Account."</a:t>
            </a:r>
          </a:p>
        </p:txBody>
      </p:sp>
      <p:pic>
        <p:nvPicPr>
          <p:cNvPr id="6" name="Picture 5"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a:extLst>
              <a:ext uri="{FF2B5EF4-FFF2-40B4-BE49-F238E27FC236}">
                <a16:creationId xmlns:a16="http://schemas.microsoft.com/office/drawing/2014/main" id="{51347FD1-D76A-9A91-2831-8D8625ED29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8431" y="1727379"/>
            <a:ext cx="5720803" cy="4457700"/>
          </a:xfrm>
          <a:prstGeom prst="rect">
            <a:avLst/>
          </a:prstGeom>
          <a:ln w="12700">
            <a:solidFill>
              <a:schemeClr val="tx1"/>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dirty="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6986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941"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Roles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80F90508-AE01-E6B9-DEA3-662841EEEC18}"/>
              </a:ext>
            </a:extLst>
          </p:cNvPr>
          <p:cNvSpPr txBox="1"/>
          <p:nvPr/>
        </p:nvSpPr>
        <p:spPr>
          <a:xfrm>
            <a:off x="702806" y="1733923"/>
            <a:ext cx="3869194" cy="128746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mn-cs"/>
              </a:rPr>
              <a:t>After logging in, the student selects the applicable role to fill out the FAFSA</a:t>
            </a:r>
            <a:r>
              <a:rPr kumimoji="0" lang="en-US" sz="1800" b="0" i="0" u="none" strike="noStrike" kern="1200" cap="none" spc="0" normalizeH="0" baseline="30000" noProof="0">
                <a:ln>
                  <a:noFill/>
                </a:ln>
                <a:solidFill>
                  <a:srgbClr val="191918"/>
                </a:solidFill>
                <a:effectLst/>
                <a:uLnTx/>
                <a:uFillTx/>
                <a:latin typeface="Arial" panose="020B0604020202020204" pitchFamily="34" charset="0"/>
                <a:ea typeface="+mn-ea"/>
                <a:cs typeface="+mn-cs"/>
              </a:rPr>
              <a:t>®</a:t>
            </a: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mn-cs"/>
              </a:rPr>
              <a:t> form: "Student."</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dirty="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12" name="Picture 11" descr="Screenshot of the welcome to the FAFSA form section, which instructs the student to select the role for completing the form: “Student” or “Parent.”">
            <a:extLst>
              <a:ext uri="{FF2B5EF4-FFF2-40B4-BE49-F238E27FC236}">
                <a16:creationId xmlns:a16="http://schemas.microsoft.com/office/drawing/2014/main" id="{C1CCF4A3-CD6D-0D75-EF8F-7F4AC33EA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8079" y="1733923"/>
            <a:ext cx="5639159" cy="3132866"/>
          </a:xfrm>
          <a:prstGeom prst="rect">
            <a:avLst/>
          </a:prstGeom>
          <a:ln>
            <a:solidFill>
              <a:schemeClr val="tx1"/>
            </a:solidFill>
          </a:ln>
        </p:spPr>
      </p:pic>
    </p:spTree>
    <p:extLst>
      <p:ext uri="{BB962C8B-B14F-4D97-AF65-F5344CB8AC3E}">
        <p14:creationId xmlns:p14="http://schemas.microsoft.com/office/powerpoint/2010/main" val="16895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4" y="513539"/>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ltLang="en-US" sz="3600" cap="none" spc="0">
                <a:latin typeface="Oswald"/>
              </a:rPr>
              <a:t>Independent Student </a:t>
            </a:r>
            <a:r>
              <a:rPr kumimoji="0" lang="en-US" altLang="en-US" sz="3600" b="1" i="0" u="none" strike="noStrike" kern="1200" cap="none" spc="0" normalizeH="0" baseline="0" noProof="0">
                <a:ln>
                  <a:noFill/>
                </a:ln>
                <a:solidFill>
                  <a:schemeClr val="tx1"/>
                </a:solidFill>
                <a:effectLst/>
                <a:uLnTx/>
                <a:uFillTx/>
                <a:latin typeface="Oswald"/>
                <a:ea typeface="+mn-ea"/>
                <a:cs typeface="+mn-cs"/>
              </a:rPr>
              <a:t>Onboarding (1 of 4)</a:t>
            </a:r>
          </a:p>
        </p:txBody>
      </p:sp>
      <p:sp>
        <p:nvSpPr>
          <p:cNvPr id="2" name="TextBox 1">
            <a:extLst>
              <a:ext uri="{FF2B5EF4-FFF2-40B4-BE49-F238E27FC236}">
                <a16:creationId xmlns:a16="http://schemas.microsoft.com/office/drawing/2014/main" id="{9C945DAD-A7E9-67A4-CE1B-1093A5C7035A}"/>
              </a:ext>
            </a:extLst>
          </p:cNvPr>
          <p:cNvSpPr txBox="1"/>
          <p:nvPr/>
        </p:nvSpPr>
        <p:spPr>
          <a:xfrm>
            <a:off x="688517" y="1714500"/>
            <a:ext cx="4326396" cy="25339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When the student starts the </a:t>
            </a:r>
            <a:r>
              <a:rPr kumimoji="0" lang="en-US" sz="1800" b="0" i="0" u="none" strike="noStrike" kern="1200" cap="none" spc="0" normalizeH="0" baseline="0" noProof="0">
                <a:ln>
                  <a:noFill/>
                </a:ln>
                <a:solidFill>
                  <a:srgbClr val="191918"/>
                </a:solidFill>
                <a:effectLst/>
                <a:uLnTx/>
                <a:uFillTx/>
                <a:latin typeface="Arial" panose="020B0604020202020204"/>
                <a:ea typeface="Calibri"/>
                <a:cs typeface="Calibri"/>
              </a:rPr>
              <a:t>2025–26</a:t>
            </a: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 FAFSA</a:t>
            </a:r>
            <a:r>
              <a:rPr kumimoji="0" lang="en-US" sz="1800" b="0" i="0" u="none" strike="noStrike" kern="1200" cap="none" spc="0" normalizeH="0" baseline="30000" noProof="0">
                <a:ln>
                  <a:noFill/>
                </a:ln>
                <a:solidFill>
                  <a:srgbClr val="191918"/>
                </a:solidFill>
                <a:effectLst/>
                <a:uLnTx/>
                <a:uFillTx/>
                <a:latin typeface="Arial" panose="020B0604020202020204"/>
                <a:ea typeface="+mn-ea"/>
                <a:cs typeface="+mn-cs"/>
              </a:rPr>
              <a:t>®</a:t>
            </a: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 form for the first time, they are taken through the FAFSA onboarding process. The first onboarding page provides an introduction of the FAFSA form and an accompanying video.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dirty="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7" name="Picture 6" descr="Screenshot of the first page of the “Understanding the FAFSA Form” section. A video provides the student with an overview of the form and why it's important.">
            <a:extLst>
              <a:ext uri="{FF2B5EF4-FFF2-40B4-BE49-F238E27FC236}">
                <a16:creationId xmlns:a16="http://schemas.microsoft.com/office/drawing/2014/main" id="{D976827C-8AA6-536E-EC72-F500DE838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2759" y="1734296"/>
            <a:ext cx="5103841" cy="4007027"/>
          </a:xfrm>
          <a:prstGeom prst="rect">
            <a:avLst/>
          </a:prstGeom>
          <a:ln>
            <a:solidFill>
              <a:schemeClr val="tx1"/>
            </a:solidFill>
          </a:ln>
        </p:spPr>
      </p:pic>
    </p:spTree>
    <p:extLst>
      <p:ext uri="{BB962C8B-B14F-4D97-AF65-F5344CB8AC3E}">
        <p14:creationId xmlns:p14="http://schemas.microsoft.com/office/powerpoint/2010/main" val="2742262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4" y="513539"/>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ltLang="en-US" sz="3600" cap="none" spc="0">
                <a:latin typeface="Oswald"/>
              </a:rPr>
              <a:t>Independent Student </a:t>
            </a:r>
            <a:r>
              <a:rPr kumimoji="0" lang="en-US" altLang="en-US" sz="3600" b="1" i="0" u="none" strike="noStrike" kern="1200" cap="none" spc="0" normalizeH="0" baseline="0" noProof="0">
                <a:ln>
                  <a:noFill/>
                </a:ln>
                <a:solidFill>
                  <a:schemeClr val="tx1"/>
                </a:solidFill>
                <a:effectLst/>
                <a:uLnTx/>
                <a:uFillTx/>
                <a:latin typeface="Oswald"/>
                <a:ea typeface="+mn-ea"/>
                <a:cs typeface="+mn-cs"/>
              </a:rPr>
              <a:t>Onboarding (2 of 4)</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dirty="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B4E35E4-1221-826C-7191-2B6E5B66B839}"/>
              </a:ext>
            </a:extLst>
          </p:cNvPr>
          <p:cNvSpPr txBox="1"/>
          <p:nvPr/>
        </p:nvSpPr>
        <p:spPr>
          <a:xfrm>
            <a:off x="693093" y="1734296"/>
            <a:ext cx="4488507" cy="3780458"/>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The second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onboarding page provides information about contributors that may be required to participate in the student’s FAFSA form, including an accompanying video that explains contributors, and information on how the student can invite them. Documents that may be needed to fill out the form are also included on this page. </a:t>
            </a:r>
          </a:p>
        </p:txBody>
      </p:sp>
      <p:pic>
        <p:nvPicPr>
          <p:cNvPr id="10" name="Picture 9" descr="Screenshot of the second page of the “Understanding the FAFSA Form” section, which explains the expectations of the contributor role when completing the form and includes a video that the student can watch about &quot;Who is a contributor on the 2024–25 FAFSA form?&quot;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a:extLst>
              <a:ext uri="{FF2B5EF4-FFF2-40B4-BE49-F238E27FC236}">
                <a16:creationId xmlns:a16="http://schemas.microsoft.com/office/drawing/2014/main" id="{D0B084BA-CC28-676A-688D-DA6D19514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2332" y="1734296"/>
            <a:ext cx="4637095" cy="4034320"/>
          </a:xfrm>
          <a:prstGeom prst="rect">
            <a:avLst/>
          </a:prstGeom>
          <a:ln>
            <a:solidFill>
              <a:schemeClr val="tx1"/>
            </a:solidFill>
          </a:ln>
        </p:spPr>
      </p:pic>
    </p:spTree>
    <p:extLst>
      <p:ext uri="{BB962C8B-B14F-4D97-AF65-F5344CB8AC3E}">
        <p14:creationId xmlns:p14="http://schemas.microsoft.com/office/powerpoint/2010/main" val="2332722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4" y="513539"/>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ltLang="en-US" sz="3600" cap="none" spc="0">
                <a:latin typeface="Oswald"/>
              </a:rPr>
              <a:t>Independent Student </a:t>
            </a:r>
            <a:r>
              <a:rPr kumimoji="0" lang="en-US" altLang="en-US" sz="3600" b="1" i="0" u="none" strike="noStrike" kern="1200" cap="none" spc="0" normalizeH="0" baseline="0" noProof="0">
                <a:ln>
                  <a:noFill/>
                </a:ln>
                <a:solidFill>
                  <a:schemeClr val="tx1"/>
                </a:solidFill>
                <a:effectLst/>
                <a:uLnTx/>
                <a:uFillTx/>
                <a:latin typeface="Oswald"/>
                <a:ea typeface="+mn-ea"/>
                <a:cs typeface="+mn-cs"/>
              </a:rPr>
              <a:t>Onboarding (3 of 4)</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D199F23-644A-9FB1-E80F-91F97BF67846}"/>
              </a:ext>
            </a:extLst>
          </p:cNvPr>
          <p:cNvSpPr txBox="1"/>
          <p:nvPr/>
        </p:nvSpPr>
        <p:spPr>
          <a:xfrm>
            <a:off x="693093" y="1714500"/>
            <a:ext cx="4031307" cy="3780522"/>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The third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onboarding page provides information about what the student can expect when completing their FAFSA form. This includes information about consent and approval, a time estimate to complete the form, and that they can save the form and return later if needed, along with an accompanying video.</a:t>
            </a:r>
          </a:p>
        </p:txBody>
      </p:sp>
      <p:pic>
        <p:nvPicPr>
          <p:cNvPr id="11" name="Picture 10"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and approval for them to be eligible for federal student aid. With consent and approval, federal tax information will be transferred directly from the Internal Revenue Service into the FAFSA form. An accompanying video is available to further explain &quot;What does it mean to provide consent and approval on the 2024–25 FAFSA form?&quot;">
            <a:extLst>
              <a:ext uri="{FF2B5EF4-FFF2-40B4-BE49-F238E27FC236}">
                <a16:creationId xmlns:a16="http://schemas.microsoft.com/office/drawing/2014/main" id="{B96706A0-D366-B657-5440-40AE17F275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8996" y="1548324"/>
            <a:ext cx="4837080" cy="4752908"/>
          </a:xfrm>
          <a:prstGeom prst="rect">
            <a:avLst/>
          </a:prstGeom>
          <a:ln>
            <a:solidFill>
              <a:schemeClr val="tx1"/>
            </a:solidFill>
          </a:ln>
        </p:spPr>
      </p:pic>
    </p:spTree>
    <p:extLst>
      <p:ext uri="{BB962C8B-B14F-4D97-AF65-F5344CB8AC3E}">
        <p14:creationId xmlns:p14="http://schemas.microsoft.com/office/powerpoint/2010/main" val="2370018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3" y="513539"/>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ltLang="en-US" sz="3600" cap="none" spc="0">
                <a:latin typeface="Oswald"/>
              </a:rPr>
              <a:t>Independent Student </a:t>
            </a:r>
            <a:r>
              <a:rPr kumimoji="0" lang="en-US" altLang="en-US" sz="3600" b="1" i="0" u="none" strike="noStrike" kern="1200" cap="none" spc="0" normalizeH="0" baseline="0" noProof="0">
                <a:ln>
                  <a:noFill/>
                </a:ln>
                <a:solidFill>
                  <a:schemeClr val="tx1"/>
                </a:solidFill>
                <a:effectLst/>
                <a:uLnTx/>
                <a:uFillTx/>
                <a:latin typeface="Oswald"/>
                <a:ea typeface="+mn-ea"/>
                <a:cs typeface="+mn-cs"/>
              </a:rPr>
              <a:t>Onboarding (4 of 4)</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45917F3-6826-AD96-5790-46A87760DA92}"/>
              </a:ext>
            </a:extLst>
          </p:cNvPr>
          <p:cNvSpPr txBox="1"/>
          <p:nvPr/>
        </p:nvSpPr>
        <p:spPr>
          <a:xfrm>
            <a:off x="680900" y="1730809"/>
            <a:ext cx="4110555" cy="2949462"/>
          </a:xfrm>
          <a:prstGeom prst="rect">
            <a:avLst/>
          </a:prstGeom>
          <a:noFill/>
        </p:spPr>
        <p:txBody>
          <a:bodyPr wrap="square" rtlCol="0">
            <a:spAutoFit/>
          </a:bodyPr>
          <a:lstStyle/>
          <a:p>
            <a:pPr>
              <a:lnSpc>
                <a:spcPct val="150000"/>
              </a:lnSpc>
            </a:pPr>
            <a:r>
              <a:rPr lang="en-US"/>
              <a:t>The last FAFSA</a:t>
            </a:r>
            <a:r>
              <a:rPr lang="en-US" baseline="30000"/>
              <a:t>®</a:t>
            </a:r>
            <a:r>
              <a:rPr lang="en-US"/>
              <a:t> onboarding page provides information about what to expect once the FAFSA form is completed, submitted, and processed. On this page, the student can select "Start FAFSA Form" to begin. </a:t>
            </a:r>
          </a:p>
          <a:p>
            <a:pPr>
              <a:lnSpc>
                <a:spcPct val="150000"/>
              </a:lnSpc>
            </a:pPr>
            <a:endParaRPr lang="en-US"/>
          </a:p>
        </p:txBody>
      </p:sp>
      <p:pic>
        <p:nvPicPr>
          <p:cNvPr id="8" name="Picture 7" descr="Screenshot of the final page of the “Understanding the FAFSA Form” section, which provides an accompanying video and informs the student about what to expect after the form is completed. This includes that the student's FAFSA form will be processed in one to three days, that the student will receive their FAFSA Submission Summary and Student Aid Index which is the number used to determine aid eligibility, and that the schools will create financial aid packages. Below that, there is a button to “Start FAFSA Form.”">
            <a:extLst>
              <a:ext uri="{FF2B5EF4-FFF2-40B4-BE49-F238E27FC236}">
                <a16:creationId xmlns:a16="http://schemas.microsoft.com/office/drawing/2014/main" id="{83F39350-01C2-182D-1CAD-E2A765B286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4249" y="1429559"/>
            <a:ext cx="4456076" cy="4550219"/>
          </a:xfrm>
          <a:prstGeom prst="rect">
            <a:avLst/>
          </a:prstGeom>
          <a:ln>
            <a:solidFill>
              <a:schemeClr val="tx1"/>
            </a:solidFill>
          </a:ln>
        </p:spPr>
      </p:pic>
    </p:spTree>
    <p:extLst>
      <p:ext uri="{BB962C8B-B14F-4D97-AF65-F5344CB8AC3E}">
        <p14:creationId xmlns:p14="http://schemas.microsoft.com/office/powerpoint/2010/main" val="472214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3"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Identity Information</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4" name="TextBox 3">
            <a:extLst>
              <a:ext uri="{FF2B5EF4-FFF2-40B4-BE49-F238E27FC236}">
                <a16:creationId xmlns:a16="http://schemas.microsoft.com/office/drawing/2014/main" id="{533938CF-0A24-DE62-FB09-0AA8D08771CC}"/>
              </a:ext>
            </a:extLst>
          </p:cNvPr>
          <p:cNvSpPr txBox="1"/>
          <p:nvPr/>
        </p:nvSpPr>
        <p:spPr>
          <a:xfrm>
            <a:off x="674229" y="1728296"/>
            <a:ext cx="4369259" cy="25339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This is the first page within the student section. The student can verify that their personal information is correct. To update any of the personal information, the student must access their Account Settings on StudentAid.gov.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8" name="Picture 7" descr="Screenshot of the “Student Identity Information” section of the FAFSA form. Student information, including name, date of birth, Social Security number, email address, and mobile phone number is displayed for the student to verify.">
            <a:extLst>
              <a:ext uri="{FF2B5EF4-FFF2-40B4-BE49-F238E27FC236}">
                <a16:creationId xmlns:a16="http://schemas.microsoft.com/office/drawing/2014/main" id="{7081DB46-A889-0096-7694-F45D887077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5554" y="1728296"/>
            <a:ext cx="5951546" cy="3117476"/>
          </a:xfrm>
          <a:prstGeom prst="rect">
            <a:avLst/>
          </a:prstGeom>
          <a:ln>
            <a:solidFill>
              <a:schemeClr val="tx1"/>
            </a:solidFill>
          </a:ln>
        </p:spPr>
      </p:pic>
    </p:spTree>
    <p:extLst>
      <p:ext uri="{BB962C8B-B14F-4D97-AF65-F5344CB8AC3E}">
        <p14:creationId xmlns:p14="http://schemas.microsoft.com/office/powerpoint/2010/main" val="89019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2442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ltLang="en-US" sz="3600" cap="none" spc="0">
                <a:latin typeface="Oswald"/>
              </a:rPr>
              <a:t>Dependent </a:t>
            </a:r>
            <a:r>
              <a:rPr kumimoji="0" lang="en-US" altLang="en-US" sz="3600" b="1" i="0" u="none" strike="noStrike" kern="1200" cap="none" spc="0" normalizeH="0" baseline="0" noProof="0">
                <a:ln>
                  <a:noFill/>
                </a:ln>
                <a:solidFill>
                  <a:schemeClr val="tx1"/>
                </a:solidFill>
                <a:effectLst/>
                <a:uLnTx/>
                <a:uFillTx/>
                <a:latin typeface="Oswald"/>
                <a:ea typeface="+mn-ea"/>
                <a:cs typeface="+mn-cs"/>
              </a:rPr>
              <a:t>Student Onboarding (2 of 4)</a:t>
            </a:r>
          </a:p>
        </p:txBody>
      </p:sp>
      <p:sp>
        <p:nvSpPr>
          <p:cNvPr id="2" name="TextBox 1">
            <a:extLst>
              <a:ext uri="{FF2B5EF4-FFF2-40B4-BE49-F238E27FC236}">
                <a16:creationId xmlns:a16="http://schemas.microsoft.com/office/drawing/2014/main" id="{7108B8C3-8633-A2BE-0F80-A627D31AA853}"/>
              </a:ext>
            </a:extLst>
          </p:cNvPr>
          <p:cNvSpPr txBox="1"/>
          <p:nvPr/>
        </p:nvSpPr>
        <p:spPr>
          <a:xfrm>
            <a:off x="675911" y="1724253"/>
            <a:ext cx="4508767" cy="3780458"/>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The second FAFSA</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onboarding page provides information about contributors that may be required to participate in the student’s FAFSA form, including an accompanying video that explains contributors, and information on how the student will invite them. Documents that may be needed to fill out the form are also included on this page.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6</a:t>
            </a:fld>
            <a:endParaRPr lang="en-US"/>
          </a:p>
        </p:txBody>
      </p:sp>
      <p:pic>
        <p:nvPicPr>
          <p:cNvPr id="6" name="Picture 5" descr="Screenshot of the second page of the “Understanding the FAFSA Form” section, which explains the expectations of the contributor role when completing the form and includes a video that the student can watch about watch about who is a contributor on the FAFSA form.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a:extLst>
              <a:ext uri="{FF2B5EF4-FFF2-40B4-BE49-F238E27FC236}">
                <a16:creationId xmlns:a16="http://schemas.microsoft.com/office/drawing/2014/main" id="{5F565978-7D8A-69E3-913A-DB9F5121EF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8775" y="1582349"/>
            <a:ext cx="6005514" cy="4576979"/>
          </a:xfrm>
          <a:prstGeom prst="rect">
            <a:avLst/>
          </a:prstGeom>
          <a:ln>
            <a:solidFill>
              <a:schemeClr val="tx1"/>
            </a:solidFill>
          </a:ln>
        </p:spPr>
      </p:pic>
    </p:spTree>
    <p:extLst>
      <p:ext uri="{BB962C8B-B14F-4D97-AF65-F5344CB8AC3E}">
        <p14:creationId xmlns:p14="http://schemas.microsoft.com/office/powerpoint/2010/main" val="1449607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5" y="585199"/>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Identity Information (Continued)</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D3BC3178-1C31-563E-8C6B-FB3F339B6FB3}"/>
              </a:ext>
            </a:extLst>
          </p:cNvPr>
          <p:cNvSpPr txBox="1"/>
          <p:nvPr/>
        </p:nvSpPr>
        <p:spPr>
          <a:xfrm>
            <a:off x="676751" y="1726614"/>
            <a:ext cx="4609623" cy="25339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rPr>
              <a:t>This is a continuation of the first page within the student section. The student can verify their mailing address on this part of the page. To update this information, the student must access their Account Settings on StudentAid.gov. </a:t>
            </a:r>
          </a:p>
        </p:txBody>
      </p:sp>
      <p:pic>
        <p:nvPicPr>
          <p:cNvPr id="8" name="Picture 7" descr="Screenshot continuation of the “Student Identity Information” section, which displays the student's permanent mailing address to verify.">
            <a:extLst>
              <a:ext uri="{FF2B5EF4-FFF2-40B4-BE49-F238E27FC236}">
                <a16:creationId xmlns:a16="http://schemas.microsoft.com/office/drawing/2014/main" id="{22DD2F1A-7C95-181D-F2A3-C2AC5CD77356}"/>
              </a:ext>
            </a:extLst>
          </p:cNvPr>
          <p:cNvPicPr>
            <a:picLocks noChangeAspect="1"/>
          </p:cNvPicPr>
          <p:nvPr/>
        </p:nvPicPr>
        <p:blipFill>
          <a:blip r:embed="rId3"/>
          <a:stretch>
            <a:fillRect/>
          </a:stretch>
        </p:blipFill>
        <p:spPr>
          <a:xfrm>
            <a:off x="5754017" y="1726614"/>
            <a:ext cx="5486875" cy="2941575"/>
          </a:xfrm>
          <a:prstGeom prst="rect">
            <a:avLst/>
          </a:prstGeom>
          <a:ln>
            <a:solidFill>
              <a:schemeClr val="tx1"/>
            </a:solidFill>
          </a:ln>
        </p:spPr>
      </p:pic>
    </p:spTree>
    <p:extLst>
      <p:ext uri="{BB962C8B-B14F-4D97-AF65-F5344CB8AC3E}">
        <p14:creationId xmlns:p14="http://schemas.microsoft.com/office/powerpoint/2010/main" val="23642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DC86-B5B4-2AFF-B4EC-6642AE3A8133}"/>
              </a:ext>
            </a:extLst>
          </p:cNvPr>
          <p:cNvSpPr>
            <a:spLocks noGrp="1"/>
          </p:cNvSpPr>
          <p:nvPr>
            <p:ph type="title"/>
          </p:nvPr>
        </p:nvSpPr>
        <p:spPr>
          <a:xfrm>
            <a:off x="778101" y="537764"/>
            <a:ext cx="10517972" cy="798177"/>
          </a:xfrm>
        </p:spPr>
        <p:txBody>
          <a:bodyPr/>
          <a:lstStyle/>
          <a:p>
            <a:r>
              <a:rPr lang="en-US" sz="3800" cap="none"/>
              <a:t>Independent Student State Of Legal Residence</a:t>
            </a:r>
          </a:p>
        </p:txBody>
      </p:sp>
      <p:sp>
        <p:nvSpPr>
          <p:cNvPr id="3" name="Slide Number Placeholder 2">
            <a:extLst>
              <a:ext uri="{FF2B5EF4-FFF2-40B4-BE49-F238E27FC236}">
                <a16:creationId xmlns:a16="http://schemas.microsoft.com/office/drawing/2014/main" id="{5B0A892F-F950-B138-E58E-FE2C62A62F1B}"/>
              </a:ext>
            </a:extLst>
          </p:cNvPr>
          <p:cNvSpPr>
            <a:spLocks noGrp="1"/>
          </p:cNvSpPr>
          <p:nvPr>
            <p:ph type="sldNum" sz="quarter" idx="4"/>
          </p:nvPr>
        </p:nvSpPr>
        <p:spPr/>
        <p:txBody>
          <a:bodyPr/>
          <a:lstStyle/>
          <a:p>
            <a:fld id="{234755BD-B4AC-9044-BCE4-27904766F8BB}" type="slidenum">
              <a:rPr lang="en-US" smtClean="0"/>
              <a:pPr/>
              <a:t>61</a:t>
            </a:fld>
            <a:endParaRPr lang="en-US"/>
          </a:p>
        </p:txBody>
      </p:sp>
      <p:pic>
        <p:nvPicPr>
          <p:cNvPr id="5" name="Picture 4" descr="Screenshot continuation of the “Student Identity Information” section with text boxes, which prompt the student to enter their legal residence and the date they became a resident of that state. ">
            <a:extLst>
              <a:ext uri="{FF2B5EF4-FFF2-40B4-BE49-F238E27FC236}">
                <a16:creationId xmlns:a16="http://schemas.microsoft.com/office/drawing/2014/main" id="{4C41C571-AFD4-F6DC-17F1-B43F80247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2104" y="1935218"/>
            <a:ext cx="5979934" cy="2672264"/>
          </a:xfrm>
          <a:prstGeom prst="rect">
            <a:avLst/>
          </a:prstGeom>
          <a:ln>
            <a:solidFill>
              <a:schemeClr val="tx1"/>
            </a:solidFill>
          </a:ln>
        </p:spPr>
      </p:pic>
      <p:sp>
        <p:nvSpPr>
          <p:cNvPr id="7" name="TextBox 6">
            <a:extLst>
              <a:ext uri="{FF2B5EF4-FFF2-40B4-BE49-F238E27FC236}">
                <a16:creationId xmlns:a16="http://schemas.microsoft.com/office/drawing/2014/main" id="{01A09FE3-E3D8-9463-EC53-4602F22C9B13}"/>
              </a:ext>
            </a:extLst>
          </p:cNvPr>
          <p:cNvSpPr txBox="1"/>
          <p:nvPr/>
        </p:nvSpPr>
        <p:spPr>
          <a:xfrm>
            <a:off x="778100" y="1935218"/>
            <a:ext cx="3747717" cy="1754326"/>
          </a:xfrm>
          <a:prstGeom prst="rect">
            <a:avLst/>
          </a:prstGeom>
          <a:noFill/>
        </p:spPr>
        <p:txBody>
          <a:bodyPr wrap="square">
            <a:spAutoFit/>
          </a:bodyPr>
          <a:lstStyle/>
          <a:p>
            <a:r>
              <a:rPr kumimoji="0" lang="en-US" sz="1800" b="0" i="0" u="none" strike="noStrike" kern="1200" cap="none" spc="0" normalizeH="0" baseline="0" noProof="0">
                <a:ln>
                  <a:noFill/>
                </a:ln>
                <a:solidFill>
                  <a:srgbClr val="191918"/>
                </a:solidFill>
                <a:effectLst/>
                <a:uLnTx/>
                <a:uFillTx/>
                <a:latin typeface="Arial" panose="020B0604020202020204"/>
                <a:ea typeface="+mn-ea"/>
                <a:cs typeface="Calibri"/>
              </a:rPr>
              <a:t>The student is asked about their state of legal residence. The student selects the state from a drop-down box and provides the month and year when they became a legal resident.</a:t>
            </a:r>
            <a:endParaRPr lang="en-US"/>
          </a:p>
        </p:txBody>
      </p:sp>
    </p:spTree>
    <p:extLst>
      <p:ext uri="{BB962C8B-B14F-4D97-AF65-F5344CB8AC3E}">
        <p14:creationId xmlns:p14="http://schemas.microsoft.com/office/powerpoint/2010/main" val="1171933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3"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Provides Consent and Approval</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4" name="TextBox 3">
            <a:extLst>
              <a:ext uri="{FF2B5EF4-FFF2-40B4-BE49-F238E27FC236}">
                <a16:creationId xmlns:a16="http://schemas.microsoft.com/office/drawing/2014/main" id="{4D55D7BC-9212-88CD-0AB8-6BFC2C65A65B}"/>
              </a:ext>
            </a:extLst>
          </p:cNvPr>
          <p:cNvSpPr txBox="1"/>
          <p:nvPr/>
        </p:nvSpPr>
        <p:spPr>
          <a:xfrm>
            <a:off x="688517" y="1712584"/>
            <a:ext cx="1095236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Calibri"/>
                <a:cs typeface="Calibri"/>
              </a:rPr>
              <a:t>This page informs the student about consent, approval, and the use of their federal tax information. By providing consent and approval, the student’s federal tax information is transferred directly from the IRS into the FAFSA</a:t>
            </a:r>
            <a:r>
              <a:rPr kumimoji="0" lang="en-US" sz="1800" b="0" i="0" u="none" strike="noStrike" kern="1200" cap="none" spc="0" normalizeH="0" baseline="30000" noProof="0">
                <a:ln>
                  <a:noFill/>
                </a:ln>
                <a:solidFill>
                  <a:srgbClr val="191918"/>
                </a:solidFill>
                <a:effectLst/>
                <a:uLnTx/>
                <a:uFillTx/>
                <a:latin typeface="Arial" panose="020B0604020202020204"/>
                <a:ea typeface="+mn-ea"/>
                <a:cs typeface="+mn-cs"/>
              </a:rPr>
              <a:t>®</a:t>
            </a:r>
            <a:r>
              <a:rPr kumimoji="0" lang="en-US" sz="1800" b="0" i="0" u="none" strike="noStrike" kern="1200" cap="none" spc="0" normalizeH="0" baseline="0" noProof="0">
                <a:ln>
                  <a:noFill/>
                </a:ln>
                <a:solidFill>
                  <a:srgbClr val="191918"/>
                </a:solidFill>
                <a:effectLst/>
                <a:uLnTx/>
                <a:uFillTx/>
                <a:latin typeface="Arial" panose="020B0604020202020204"/>
                <a:ea typeface="Calibri"/>
                <a:cs typeface="Calibri"/>
              </a:rPr>
              <a:t> form to help complete the "Student Financials" section. </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3" name="Picture 2" descr="Screenshot of the consent and approval page for the retrieval and disclosure of federal tax information. A numbered list of statements defines what the student is affirming and giving consent and approval to.">
            <a:extLst>
              <a:ext uri="{FF2B5EF4-FFF2-40B4-BE49-F238E27FC236}">
                <a16:creationId xmlns:a16="http://schemas.microsoft.com/office/drawing/2014/main" id="{87FDAF03-A165-5215-1FEC-F657B8D2A4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1412" y="2850636"/>
            <a:ext cx="4458034" cy="3539944"/>
          </a:xfrm>
          <a:prstGeom prst="rect">
            <a:avLst/>
          </a:prstGeom>
          <a:ln>
            <a:solidFill>
              <a:schemeClr val="tx1"/>
            </a:solidFill>
          </a:ln>
        </p:spPr>
      </p:pic>
      <p:pic>
        <p:nvPicPr>
          <p:cNvPr id="7" name="Picture 6" descr="Screenshot continuation of the consent and approval page. The numbered list of statements continues, defining what the student is affirming and giving consent and approval to.">
            <a:extLst>
              <a:ext uri="{FF2B5EF4-FFF2-40B4-BE49-F238E27FC236}">
                <a16:creationId xmlns:a16="http://schemas.microsoft.com/office/drawing/2014/main" id="{84622C6D-4B9E-24E6-8B11-E5CA763CC0F4}"/>
              </a:ext>
            </a:extLst>
          </p:cNvPr>
          <p:cNvPicPr>
            <a:picLocks noChangeAspect="1"/>
          </p:cNvPicPr>
          <p:nvPr/>
        </p:nvPicPr>
        <p:blipFill>
          <a:blip r:embed="rId4"/>
          <a:stretch>
            <a:fillRect/>
          </a:stretch>
        </p:blipFill>
        <p:spPr>
          <a:xfrm>
            <a:off x="5846648" y="2850636"/>
            <a:ext cx="5270438" cy="3539944"/>
          </a:xfrm>
          <a:prstGeom prst="rect">
            <a:avLst/>
          </a:prstGeom>
          <a:ln>
            <a:solidFill>
              <a:schemeClr val="tx1"/>
            </a:solidFill>
          </a:ln>
        </p:spPr>
      </p:pic>
    </p:spTree>
    <p:extLst>
      <p:ext uri="{BB962C8B-B14F-4D97-AF65-F5344CB8AC3E}">
        <p14:creationId xmlns:p14="http://schemas.microsoft.com/office/powerpoint/2010/main" val="173302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3" y="164654"/>
            <a:ext cx="996564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Provides Consent and Approval (Continued)</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C7CBB907-66EB-6DA0-EAF8-319E91C7F8FA}"/>
              </a:ext>
            </a:extLst>
          </p:cNvPr>
          <p:cNvSpPr txBox="1"/>
          <p:nvPr/>
        </p:nvSpPr>
        <p:spPr>
          <a:xfrm>
            <a:off x="695245" y="1715175"/>
            <a:ext cx="110939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Calibri"/>
                <a:cs typeface="Arial" panose="020B0604020202020204" pitchFamily="34" charset="0"/>
              </a:rPr>
              <a:t>This is a continuation of the consent and approval page. Frequently asked questions about consent and approval are also provided that the student can expand and collapse. The student selects "Approve" to provide consent and approval, and they are taken to the next page. </a:t>
            </a:r>
            <a:endPar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7" name="Picture 6" descr="Screenshot continuation of the consent and approval page. The remaining items of the numbered list of statements define what the student is affirming and giving consent and approval to.">
            <a:extLst>
              <a:ext uri="{FF2B5EF4-FFF2-40B4-BE49-F238E27FC236}">
                <a16:creationId xmlns:a16="http://schemas.microsoft.com/office/drawing/2014/main" id="{8F548C2F-6D0F-9AAF-57C8-236D2D16D530}"/>
              </a:ext>
            </a:extLst>
          </p:cNvPr>
          <p:cNvPicPr>
            <a:picLocks noChangeAspect="1"/>
          </p:cNvPicPr>
          <p:nvPr/>
        </p:nvPicPr>
        <p:blipFill>
          <a:blip r:embed="rId3"/>
          <a:stretch>
            <a:fillRect/>
          </a:stretch>
        </p:blipFill>
        <p:spPr>
          <a:xfrm>
            <a:off x="1133843" y="2769941"/>
            <a:ext cx="4713945" cy="3788345"/>
          </a:xfrm>
          <a:prstGeom prst="rect">
            <a:avLst/>
          </a:prstGeom>
          <a:ln>
            <a:solidFill>
              <a:schemeClr val="tx1"/>
            </a:solidFill>
          </a:ln>
        </p:spPr>
      </p:pic>
      <p:pic>
        <p:nvPicPr>
          <p:cNvPr id="10" name="Picture 9" descr="Screenshot continuation of the consent and approval page. Frequently asked questions appear, which the student can expand or collapse: who should provide consent and approval, if a spouse has to provide consent and approval if married and didn't file a joint tax return, what happens after consent and approval are provided, and what happens if consent and approval are declined. Below that, there are buttons for the student to provide or decline their consent and approval.">
            <a:extLst>
              <a:ext uri="{FF2B5EF4-FFF2-40B4-BE49-F238E27FC236}">
                <a16:creationId xmlns:a16="http://schemas.microsoft.com/office/drawing/2014/main" id="{3BF463CF-8E8D-D98F-759B-668362A413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1200" y="2785103"/>
            <a:ext cx="4145549" cy="3758019"/>
          </a:xfrm>
          <a:prstGeom prst="rect">
            <a:avLst/>
          </a:prstGeom>
          <a:ln>
            <a:solidFill>
              <a:schemeClr val="tx1"/>
            </a:solidFill>
          </a:ln>
        </p:spPr>
      </p:pic>
    </p:spTree>
    <p:extLst>
      <p:ext uri="{BB962C8B-B14F-4D97-AF65-F5344CB8AC3E}">
        <p14:creationId xmlns:p14="http://schemas.microsoft.com/office/powerpoint/2010/main" val="4027064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D18D-ABE4-60FE-4852-A3C8159CB883}"/>
              </a:ext>
            </a:extLst>
          </p:cNvPr>
          <p:cNvSpPr>
            <a:spLocks noGrp="1"/>
          </p:cNvSpPr>
          <p:nvPr>
            <p:ph type="title"/>
          </p:nvPr>
        </p:nvSpPr>
        <p:spPr>
          <a:xfrm>
            <a:off x="778101" y="537764"/>
            <a:ext cx="9649754" cy="798177"/>
          </a:xfrm>
        </p:spPr>
        <p:txBody>
          <a:bodyPr/>
          <a:lstStyle/>
          <a:p>
            <a:r>
              <a:rPr lang="en-US" sz="3800" cap="none"/>
              <a:t>Independent Student Imports IRS Information</a:t>
            </a:r>
          </a:p>
        </p:txBody>
      </p:sp>
      <p:sp>
        <p:nvSpPr>
          <p:cNvPr id="3" name="Slide Number Placeholder 2">
            <a:extLst>
              <a:ext uri="{FF2B5EF4-FFF2-40B4-BE49-F238E27FC236}">
                <a16:creationId xmlns:a16="http://schemas.microsoft.com/office/drawing/2014/main" id="{F241D80E-E7FD-60F4-5AC7-A08FCEC4DC94}"/>
              </a:ext>
            </a:extLst>
          </p:cNvPr>
          <p:cNvSpPr>
            <a:spLocks noGrp="1"/>
          </p:cNvSpPr>
          <p:nvPr>
            <p:ph type="sldNum" sz="quarter" idx="4"/>
          </p:nvPr>
        </p:nvSpPr>
        <p:spPr/>
        <p:txBody>
          <a:bodyPr/>
          <a:lstStyle/>
          <a:p>
            <a:fld id="{234755BD-B4AC-9044-BCE4-27904766F8BB}" type="slidenum">
              <a:rPr lang="en-US" smtClean="0"/>
              <a:pPr/>
              <a:t>64</a:t>
            </a:fld>
            <a:endParaRPr lang="en-US"/>
          </a:p>
        </p:txBody>
      </p:sp>
      <p:pic>
        <p:nvPicPr>
          <p:cNvPr id="5" name="Picture 4" descr="Screenshot of the data import page for the student’s federal tax information from the IRS where their information is being directly transferred from the IRS into their FAFSA form. The student should not leave this page while their information is being loaded into their application. ">
            <a:extLst>
              <a:ext uri="{FF2B5EF4-FFF2-40B4-BE49-F238E27FC236}">
                <a16:creationId xmlns:a16="http://schemas.microsoft.com/office/drawing/2014/main" id="{87F94F24-0CB7-1D2A-ABF8-BCA9B0871DD3}"/>
              </a:ext>
            </a:extLst>
          </p:cNvPr>
          <p:cNvPicPr>
            <a:picLocks noChangeAspect="1"/>
          </p:cNvPicPr>
          <p:nvPr/>
        </p:nvPicPr>
        <p:blipFill>
          <a:blip r:embed="rId2"/>
          <a:stretch>
            <a:fillRect/>
          </a:stretch>
        </p:blipFill>
        <p:spPr>
          <a:xfrm>
            <a:off x="4972886" y="2216643"/>
            <a:ext cx="6298493" cy="2620173"/>
          </a:xfrm>
          <a:prstGeom prst="rect">
            <a:avLst/>
          </a:prstGeom>
          <a:ln>
            <a:solidFill>
              <a:schemeClr val="tx1"/>
            </a:solidFill>
          </a:ln>
        </p:spPr>
      </p:pic>
      <p:sp>
        <p:nvSpPr>
          <p:cNvPr id="7" name="TextBox 6">
            <a:extLst>
              <a:ext uri="{FF2B5EF4-FFF2-40B4-BE49-F238E27FC236}">
                <a16:creationId xmlns:a16="http://schemas.microsoft.com/office/drawing/2014/main" id="{B380E783-3E74-14CB-90AA-0BFDA3DB39E7}"/>
              </a:ext>
            </a:extLst>
          </p:cNvPr>
          <p:cNvSpPr txBox="1"/>
          <p:nvPr/>
        </p:nvSpPr>
        <p:spPr>
          <a:xfrm>
            <a:off x="778101" y="2030161"/>
            <a:ext cx="3380509" cy="2534027"/>
          </a:xfrm>
          <a:prstGeom prst="rect">
            <a:avLst/>
          </a:prstGeom>
          <a:noFill/>
        </p:spPr>
        <p:txBody>
          <a:bodyPr wrap="square">
            <a:spAutoFit/>
          </a:bodyPr>
          <a:lstStyle/>
          <a:p>
            <a:pPr rtl="0">
              <a:lnSpc>
                <a:spcPct val="150000"/>
              </a:lnSpc>
            </a:pPr>
            <a:r>
              <a:rPr lang="en-US">
                <a:latin typeface="Arial" panose="020B0604020202020204" pitchFamily="34" charset="0"/>
                <a:ea typeface="Calibri"/>
                <a:cs typeface="Arial" panose="020B0604020202020204" pitchFamily="34" charset="0"/>
              </a:rPr>
              <a:t>This page imports the student’s federal tax information by directly transferring it into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 from the IRS to help complete the "Student Financials" section.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703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11D3-B104-17F8-1C5B-632F57FB1F12}"/>
              </a:ext>
            </a:extLst>
          </p:cNvPr>
          <p:cNvSpPr>
            <a:spLocks noGrp="1"/>
          </p:cNvSpPr>
          <p:nvPr>
            <p:ph type="title"/>
          </p:nvPr>
        </p:nvSpPr>
        <p:spPr>
          <a:xfrm>
            <a:off x="778101" y="537764"/>
            <a:ext cx="11249190" cy="798177"/>
          </a:xfrm>
        </p:spPr>
        <p:txBody>
          <a:bodyPr/>
          <a:lstStyle/>
          <a:p>
            <a:r>
              <a:rPr lang="en-US" sz="3800" cap="none"/>
              <a:t>Independent Student Imports IRS Information (Continued)</a:t>
            </a:r>
          </a:p>
        </p:txBody>
      </p:sp>
      <p:sp>
        <p:nvSpPr>
          <p:cNvPr id="3" name="Slide Number Placeholder 2">
            <a:extLst>
              <a:ext uri="{FF2B5EF4-FFF2-40B4-BE49-F238E27FC236}">
                <a16:creationId xmlns:a16="http://schemas.microsoft.com/office/drawing/2014/main" id="{9E3D9649-F167-3341-EE74-95747352B86D}"/>
              </a:ext>
            </a:extLst>
          </p:cNvPr>
          <p:cNvSpPr>
            <a:spLocks noGrp="1"/>
          </p:cNvSpPr>
          <p:nvPr>
            <p:ph type="sldNum" sz="quarter" idx="4"/>
          </p:nvPr>
        </p:nvSpPr>
        <p:spPr/>
        <p:txBody>
          <a:bodyPr/>
          <a:lstStyle/>
          <a:p>
            <a:fld id="{234755BD-B4AC-9044-BCE4-27904766F8BB}" type="slidenum">
              <a:rPr lang="en-US" smtClean="0"/>
              <a:pPr/>
              <a:t>65</a:t>
            </a:fld>
            <a:endParaRPr lang="en-US"/>
          </a:p>
        </p:txBody>
      </p:sp>
      <p:pic>
        <p:nvPicPr>
          <p:cNvPr id="5" name="Picture 4" descr="Screenshot of the results from the data import page. The student is informed that their information was not received. They may have to manually enter in their tax information into their Finances section. ">
            <a:extLst>
              <a:ext uri="{FF2B5EF4-FFF2-40B4-BE49-F238E27FC236}">
                <a16:creationId xmlns:a16="http://schemas.microsoft.com/office/drawing/2014/main" id="{E85FDDD5-890B-336B-579B-143A37929CCD}"/>
              </a:ext>
            </a:extLst>
          </p:cNvPr>
          <p:cNvPicPr>
            <a:picLocks noChangeAspect="1"/>
          </p:cNvPicPr>
          <p:nvPr/>
        </p:nvPicPr>
        <p:blipFill>
          <a:blip r:embed="rId2"/>
          <a:stretch>
            <a:fillRect/>
          </a:stretch>
        </p:blipFill>
        <p:spPr>
          <a:xfrm>
            <a:off x="4924914" y="1845318"/>
            <a:ext cx="6328354" cy="3167363"/>
          </a:xfrm>
          <a:prstGeom prst="rect">
            <a:avLst/>
          </a:prstGeom>
          <a:ln>
            <a:solidFill>
              <a:schemeClr val="tx1"/>
            </a:solidFill>
          </a:ln>
        </p:spPr>
      </p:pic>
      <p:sp>
        <p:nvSpPr>
          <p:cNvPr id="7" name="TextBox 6">
            <a:extLst>
              <a:ext uri="{FF2B5EF4-FFF2-40B4-BE49-F238E27FC236}">
                <a16:creationId xmlns:a16="http://schemas.microsoft.com/office/drawing/2014/main" id="{BB546327-51EA-DA31-EDFF-2CBED1EB8968}"/>
              </a:ext>
            </a:extLst>
          </p:cNvPr>
          <p:cNvSpPr txBox="1"/>
          <p:nvPr/>
        </p:nvSpPr>
        <p:spPr>
          <a:xfrm>
            <a:off x="778101" y="1845318"/>
            <a:ext cx="3325091" cy="2949525"/>
          </a:xfrm>
          <a:prstGeom prst="rect">
            <a:avLst/>
          </a:prstGeom>
          <a:noFill/>
        </p:spPr>
        <p:txBody>
          <a:bodyPr wrap="square">
            <a:spAutoFit/>
          </a:bodyPr>
          <a:lstStyle/>
          <a:p>
            <a:pPr rtl="0">
              <a:lnSpc>
                <a:spcPct val="150000"/>
              </a:lnSpc>
            </a:pPr>
            <a:r>
              <a:rPr lang="en-US">
                <a:latin typeface="Arial" panose="020B0604020202020204" pitchFamily="34" charset="0"/>
                <a:ea typeface="Calibri"/>
                <a:cs typeface="Arial" panose="020B0604020202020204" pitchFamily="34" charset="0"/>
              </a:rPr>
              <a:t>This page displays the results from the IRS import for the student. For this scenario, the student is starting a new FAFSA and there is no federal tax information available from the IRS.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584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9641" y="60923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Personal Circumstances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27BF51A3-899D-79AA-4FAF-B5D9AE42B132}"/>
              </a:ext>
            </a:extLst>
          </p:cNvPr>
          <p:cNvSpPr txBox="1"/>
          <p:nvPr/>
        </p:nvSpPr>
        <p:spPr>
          <a:xfrm>
            <a:off x="674230" y="1714500"/>
            <a:ext cx="3799800"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This is the first page within the "Student Personal Circumstances" section. It provides an overview of the section.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of the introduction page to the “Personal Circumstances” section. The student is reminded that the information they provide will determine their eligibility for federal student aid and that additional information may be required based on the answers given.">
            <a:extLst>
              <a:ext uri="{FF2B5EF4-FFF2-40B4-BE49-F238E27FC236}">
                <a16:creationId xmlns:a16="http://schemas.microsoft.com/office/drawing/2014/main" id="{FE13F4BA-7EB3-A95A-D1CC-A73268804335}"/>
              </a:ext>
            </a:extLst>
          </p:cNvPr>
          <p:cNvPicPr>
            <a:picLocks noChangeAspect="1"/>
          </p:cNvPicPr>
          <p:nvPr/>
        </p:nvPicPr>
        <p:blipFill>
          <a:blip r:embed="rId3"/>
          <a:stretch>
            <a:fillRect/>
          </a:stretch>
        </p:blipFill>
        <p:spPr>
          <a:xfrm>
            <a:off x="4715042" y="1714500"/>
            <a:ext cx="6534510" cy="3053439"/>
          </a:xfrm>
          <a:prstGeom prst="rect">
            <a:avLst/>
          </a:prstGeom>
          <a:ln>
            <a:solidFill>
              <a:schemeClr val="tx1"/>
            </a:solidFill>
          </a:ln>
        </p:spPr>
      </p:pic>
    </p:spTree>
    <p:extLst>
      <p:ext uri="{BB962C8B-B14F-4D97-AF65-F5344CB8AC3E}">
        <p14:creationId xmlns:p14="http://schemas.microsoft.com/office/powerpoint/2010/main" val="4015194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3"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Marital Status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DDC2859A-6151-554A-BC79-19A4D9EE3DE3}"/>
              </a:ext>
            </a:extLst>
          </p:cNvPr>
          <p:cNvSpPr txBox="1"/>
          <p:nvPr/>
        </p:nvSpPr>
        <p:spPr>
          <a:xfrm>
            <a:off x="674230" y="1718290"/>
            <a:ext cx="4012070"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The student is asked about their marital status. The student selects the "Single (Never Married)" option.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of the first page of the “Student Personal Circumstances” section, which asks the student to select their marital status: “Single (never married),” “Married (not separated),” “Remarried,” “Separated,” “Divorced,” or “Widowed.”">
            <a:extLst>
              <a:ext uri="{FF2B5EF4-FFF2-40B4-BE49-F238E27FC236}">
                <a16:creationId xmlns:a16="http://schemas.microsoft.com/office/drawing/2014/main" id="{9A6970CE-B25C-906A-2F17-54CB92C731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3149" y="1559903"/>
            <a:ext cx="5942026" cy="4109605"/>
          </a:xfrm>
          <a:prstGeom prst="rect">
            <a:avLst/>
          </a:prstGeom>
          <a:ln>
            <a:solidFill>
              <a:schemeClr val="tx1"/>
            </a:solidFill>
          </a:ln>
        </p:spPr>
      </p:pic>
    </p:spTree>
    <p:extLst>
      <p:ext uri="{BB962C8B-B14F-4D97-AF65-F5344CB8AC3E}">
        <p14:creationId xmlns:p14="http://schemas.microsoft.com/office/powerpoint/2010/main" val="1215184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3" y="570691"/>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College or Career School Plans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948FDD7F-AFEE-CA61-7555-AD8002018BCB}"/>
              </a:ext>
            </a:extLst>
          </p:cNvPr>
          <p:cNvSpPr txBox="1"/>
          <p:nvPr/>
        </p:nvSpPr>
        <p:spPr>
          <a:xfrm>
            <a:off x="688516" y="1710233"/>
            <a:ext cx="4493083" cy="2533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Calibri"/>
                <a:cs typeface="Calibri"/>
              </a:rPr>
              <a:t>The student is asked about their college grade level for the 2025–26 school year and if they will have their first bachelor’s degree. The student selects that they will be a "First Year (freshman)" and that they will not have their first bachelor’s degree. </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4" name="Picture 3" descr="Screenshot continuation of the “Student Personal Circumstances” section, which asks the student what college grade level they will be beginning in the 2025–26 school year. Below that, the student is asked if they will have their first bachelor’s degree when the school year begins.  ">
            <a:extLst>
              <a:ext uri="{FF2B5EF4-FFF2-40B4-BE49-F238E27FC236}">
                <a16:creationId xmlns:a16="http://schemas.microsoft.com/office/drawing/2014/main" id="{0742DCD2-41A6-F7EC-2D58-FB80108BEB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697" y="1486711"/>
            <a:ext cx="5507678" cy="4420784"/>
          </a:xfrm>
          <a:prstGeom prst="rect">
            <a:avLst/>
          </a:prstGeom>
          <a:ln>
            <a:solidFill>
              <a:schemeClr val="tx1"/>
            </a:solidFill>
          </a:ln>
        </p:spPr>
      </p:pic>
    </p:spTree>
    <p:extLst>
      <p:ext uri="{BB962C8B-B14F-4D97-AF65-F5344CB8AC3E}">
        <p14:creationId xmlns:p14="http://schemas.microsoft.com/office/powerpoint/2010/main" val="3949250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p:nvPr>
        </p:nvSpPr>
        <p:spPr>
          <a:xfrm>
            <a:off x="645655"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Personal Circumstances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B53726E0-5C6E-1532-299D-65CCADD70E88}"/>
              </a:ext>
            </a:extLst>
          </p:cNvPr>
          <p:cNvSpPr txBox="1"/>
          <p:nvPr/>
        </p:nvSpPr>
        <p:spPr>
          <a:xfrm>
            <a:off x="674228" y="1711682"/>
            <a:ext cx="4312109"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Calibri"/>
                <a:cs typeface="Calibri"/>
              </a:rPr>
              <a:t>The student is asked if any of the listed personal circumstances apply to them. The student selects "None of these apply.”</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a:extLst>
              <a:ext uri="{FF2B5EF4-FFF2-40B4-BE49-F238E27FC236}">
                <a16:creationId xmlns:a16="http://schemas.microsoft.com/office/drawing/2014/main" id="{20C5C2BB-A50D-A044-B2C5-ACC9F47C0D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9420" y="1458135"/>
            <a:ext cx="4809496" cy="4190354"/>
          </a:xfrm>
          <a:prstGeom prst="rect">
            <a:avLst/>
          </a:prstGeom>
          <a:ln>
            <a:solidFill>
              <a:schemeClr val="tx1"/>
            </a:solidFill>
          </a:ln>
        </p:spPr>
      </p:pic>
    </p:spTree>
    <p:extLst>
      <p:ext uri="{BB962C8B-B14F-4D97-AF65-F5344CB8AC3E}">
        <p14:creationId xmlns:p14="http://schemas.microsoft.com/office/powerpoint/2010/main" val="53724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29547"/>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3600" b="1" i="0" u="none" strike="noStrike" kern="1200" cap="none" spc="0" normalizeH="0" baseline="0" noProof="0">
                <a:ln>
                  <a:noFill/>
                </a:ln>
                <a:solidFill>
                  <a:schemeClr val="tx1"/>
                </a:solidFill>
                <a:effectLst/>
                <a:uLnTx/>
                <a:uFillTx/>
                <a:latin typeface="Oswald"/>
                <a:ea typeface="+mn-ea"/>
                <a:cs typeface="+mn-cs"/>
              </a:rPr>
              <a:t>Dependent Student Onboarding (3 of 4)</a:t>
            </a:r>
          </a:p>
        </p:txBody>
      </p:sp>
      <p:sp>
        <p:nvSpPr>
          <p:cNvPr id="2" name="TextBox 1">
            <a:extLst>
              <a:ext uri="{FF2B5EF4-FFF2-40B4-BE49-F238E27FC236}">
                <a16:creationId xmlns:a16="http://schemas.microsoft.com/office/drawing/2014/main" id="{96AB6499-7725-A0FC-1284-E6F9CA2B7AAB}"/>
              </a:ext>
            </a:extLst>
          </p:cNvPr>
          <p:cNvSpPr txBox="1"/>
          <p:nvPr/>
        </p:nvSpPr>
        <p:spPr>
          <a:xfrm>
            <a:off x="681798" y="1724959"/>
            <a:ext cx="4401831" cy="3780522"/>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The third FAFSA</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onboarding page provides information about what the student can expect when completing their FAFSA form. This includes information about consent and approval, a time estimate for completing the form, and that they can save the form and return later if needed, along with an accompanying video.</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7</a:t>
            </a:fld>
            <a:endParaRPr lang="en-US"/>
          </a:p>
        </p:txBody>
      </p:sp>
      <p:pic>
        <p:nvPicPr>
          <p:cNvPr id="6" name="Picture 5"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and approval for them to be eligible for federal student aid. With consent and approval, federal tax information will be transferred directly from the Internal Revenue Service into the FAFSA form. An accompanying video is available to further explain &quot;What does it mean to provide consent and approval on the 2024–25 FAFSA form?&quot;">
            <a:extLst>
              <a:ext uri="{FF2B5EF4-FFF2-40B4-BE49-F238E27FC236}">
                <a16:creationId xmlns:a16="http://schemas.microsoft.com/office/drawing/2014/main" id="{BC62A60A-27E3-B672-7015-605A566830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9291" y="1445567"/>
            <a:ext cx="5890224" cy="4696378"/>
          </a:xfrm>
          <a:prstGeom prst="rect">
            <a:avLst/>
          </a:prstGeom>
          <a:ln>
            <a:solidFill>
              <a:schemeClr val="tx1"/>
            </a:solidFill>
          </a:ln>
        </p:spPr>
      </p:pic>
    </p:spTree>
    <p:extLst>
      <p:ext uri="{BB962C8B-B14F-4D97-AF65-F5344CB8AC3E}">
        <p14:creationId xmlns:p14="http://schemas.microsoft.com/office/powerpoint/2010/main" val="2392843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5653"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Homelessness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7C63A962-3FE5-F09E-5F60-239DD29A36B8}"/>
              </a:ext>
            </a:extLst>
          </p:cNvPr>
          <p:cNvSpPr txBox="1"/>
          <p:nvPr/>
        </p:nvSpPr>
        <p:spPr>
          <a:xfrm>
            <a:off x="675821" y="1725970"/>
            <a:ext cx="3867604"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The student is asked if they are</a:t>
            </a:r>
            <a:r>
              <a:rPr lang="en-US">
                <a:solidFill>
                  <a:srgbClr val="191918"/>
                </a:solidFill>
                <a:latin typeface="Arial"/>
                <a:ea typeface="Calibri"/>
                <a:cs typeface="Calibri"/>
              </a:rPr>
              <a:t> unaccompanied and either</a:t>
            </a:r>
            <a:r>
              <a:rPr kumimoji="0" lang="en-US" sz="1800" b="0" i="0" u="none" strike="noStrike" kern="1200" cap="none" spc="0" normalizeH="0" baseline="0" noProof="0">
                <a:ln>
                  <a:noFill/>
                </a:ln>
                <a:solidFill>
                  <a:srgbClr val="191918"/>
                </a:solidFill>
                <a:effectLst/>
                <a:uLnTx/>
                <a:uFillTx/>
                <a:latin typeface="Arial"/>
                <a:ea typeface="Calibri"/>
                <a:cs typeface="Calibri"/>
              </a:rPr>
              <a:t> homeless or at risk of being homeless. The student selects "No."</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Personal Circumstances” section, which asks the student if they were unaccompanied and either homeless or self-supporting and at risk for homelessness on or after July 1, 2024.">
            <a:extLst>
              <a:ext uri="{FF2B5EF4-FFF2-40B4-BE49-F238E27FC236}">
                <a16:creationId xmlns:a16="http://schemas.microsoft.com/office/drawing/2014/main" id="{147B93DC-442A-BBE4-64B9-6D63A4D2DA58}"/>
              </a:ext>
            </a:extLst>
          </p:cNvPr>
          <p:cNvPicPr>
            <a:picLocks noChangeAspect="1"/>
          </p:cNvPicPr>
          <p:nvPr/>
        </p:nvPicPr>
        <p:blipFill>
          <a:blip r:embed="rId3"/>
          <a:stretch>
            <a:fillRect/>
          </a:stretch>
        </p:blipFill>
        <p:spPr>
          <a:xfrm>
            <a:off x="4956016" y="1601799"/>
            <a:ext cx="6226334" cy="2823277"/>
          </a:xfrm>
          <a:prstGeom prst="rect">
            <a:avLst/>
          </a:prstGeom>
          <a:ln>
            <a:solidFill>
              <a:schemeClr val="tx1"/>
            </a:solidFill>
          </a:ln>
        </p:spPr>
      </p:pic>
    </p:spTree>
    <p:extLst>
      <p:ext uri="{BB962C8B-B14F-4D97-AF65-F5344CB8AC3E}">
        <p14:creationId xmlns:p14="http://schemas.microsoft.com/office/powerpoint/2010/main" val="571824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Student Dependency Status: Independent Student</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89D20F23-A487-24A8-0260-AF5C7CDB59B1}"/>
              </a:ext>
            </a:extLst>
          </p:cNvPr>
          <p:cNvSpPr txBox="1"/>
          <p:nvPr/>
        </p:nvSpPr>
        <p:spPr>
          <a:xfrm>
            <a:off x="686909" y="1727379"/>
            <a:ext cx="4194183"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Calibri"/>
                <a:cs typeface="Calibri"/>
              </a:rPr>
              <a:t>Because the student’s date of birth is before Jan. 1, 2002, they are considered an independent student. </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Calibri"/>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that informs the student that, based on their answers in the previous section, they are determined to be an independent student. Below that, the student is informed they will not need to provide information about their parents to complete their FAFSA form.">
            <a:extLst>
              <a:ext uri="{FF2B5EF4-FFF2-40B4-BE49-F238E27FC236}">
                <a16:creationId xmlns:a16="http://schemas.microsoft.com/office/drawing/2014/main" id="{FCE1A140-6723-5F62-85F4-256EB771AA81}"/>
              </a:ext>
            </a:extLst>
          </p:cNvPr>
          <p:cNvPicPr>
            <a:picLocks noChangeAspect="1"/>
          </p:cNvPicPr>
          <p:nvPr/>
        </p:nvPicPr>
        <p:blipFill>
          <a:blip r:embed="rId3"/>
          <a:stretch>
            <a:fillRect/>
          </a:stretch>
        </p:blipFill>
        <p:spPr>
          <a:xfrm>
            <a:off x="5217730" y="1727379"/>
            <a:ext cx="6226559" cy="2844621"/>
          </a:xfrm>
          <a:prstGeom prst="rect">
            <a:avLst/>
          </a:prstGeom>
          <a:ln>
            <a:solidFill>
              <a:schemeClr val="tx1"/>
            </a:solidFill>
          </a:ln>
        </p:spPr>
      </p:pic>
    </p:spTree>
    <p:extLst>
      <p:ext uri="{BB962C8B-B14F-4D97-AF65-F5344CB8AC3E}">
        <p14:creationId xmlns:p14="http://schemas.microsoft.com/office/powerpoint/2010/main" val="1796950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273"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Introduction: Independent Student Demographics</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C534E36E-2647-777D-7400-0681DBD02B05}"/>
              </a:ext>
            </a:extLst>
          </p:cNvPr>
          <p:cNvSpPr txBox="1"/>
          <p:nvPr/>
        </p:nvSpPr>
        <p:spPr>
          <a:xfrm>
            <a:off x="686909" y="1713091"/>
            <a:ext cx="107648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This is the first page within the "Student Demographics" section. It provides an overview of the section.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of the introduction to the “Student Demographics” section, which informs the student that the next series of pages will ask about their background and the education level of their parents to help determine how much federal student aid they may be eligible to receive. ">
            <a:extLst>
              <a:ext uri="{FF2B5EF4-FFF2-40B4-BE49-F238E27FC236}">
                <a16:creationId xmlns:a16="http://schemas.microsoft.com/office/drawing/2014/main" id="{49F1DAF2-A5C6-32C7-7263-B55CA069603B}"/>
              </a:ext>
            </a:extLst>
          </p:cNvPr>
          <p:cNvPicPr>
            <a:picLocks noChangeAspect="1"/>
          </p:cNvPicPr>
          <p:nvPr/>
        </p:nvPicPr>
        <p:blipFill>
          <a:blip r:embed="rId3"/>
          <a:stretch>
            <a:fillRect/>
          </a:stretch>
        </p:blipFill>
        <p:spPr>
          <a:xfrm>
            <a:off x="1995347" y="2602113"/>
            <a:ext cx="8201305" cy="3396305"/>
          </a:xfrm>
          <a:prstGeom prst="rect">
            <a:avLst/>
          </a:prstGeom>
          <a:ln>
            <a:solidFill>
              <a:schemeClr val="tx1"/>
            </a:solidFill>
          </a:ln>
        </p:spPr>
      </p:pic>
    </p:spTree>
    <p:extLst>
      <p:ext uri="{BB962C8B-B14F-4D97-AF65-F5344CB8AC3E}">
        <p14:creationId xmlns:p14="http://schemas.microsoft.com/office/powerpoint/2010/main" val="3313965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Demographic Information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696919F7-2932-AC38-7570-E670EF5A2944}"/>
              </a:ext>
            </a:extLst>
          </p:cNvPr>
          <p:cNvSpPr txBox="1"/>
          <p:nvPr/>
        </p:nvSpPr>
        <p:spPr>
          <a:xfrm>
            <a:off x="686910" y="1714668"/>
            <a:ext cx="4494690" cy="1287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a:ea typeface="Calibri"/>
                <a:cs typeface="Calibri"/>
              </a:rPr>
              <a:t>The student is asked about their gender identity. The student selects “Prefer not to answer.” </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of the first page of the “Student Demographics” section. The student is informed the questions on this page are for research purposes only and will not affect federal student aid eligibility. Below that, the student is asked to select their gender from “Male,” “Female,” “Nonbinary,” and “Prefer not to answer.”">
            <a:extLst>
              <a:ext uri="{FF2B5EF4-FFF2-40B4-BE49-F238E27FC236}">
                <a16:creationId xmlns:a16="http://schemas.microsoft.com/office/drawing/2014/main" id="{D3D7634C-1232-C72B-1B08-53B1DC721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7958" y="1649754"/>
            <a:ext cx="5510410" cy="4286501"/>
          </a:xfrm>
          <a:prstGeom prst="rect">
            <a:avLst/>
          </a:prstGeom>
          <a:ln>
            <a:solidFill>
              <a:schemeClr val="tx1"/>
            </a:solidFill>
          </a:ln>
        </p:spPr>
      </p:pic>
    </p:spTree>
    <p:extLst>
      <p:ext uri="{BB962C8B-B14F-4D97-AF65-F5344CB8AC3E}">
        <p14:creationId xmlns:p14="http://schemas.microsoft.com/office/powerpoint/2010/main" val="892229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74031"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Race and Ethnicity</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91294811-A450-7558-1E58-89F7AFF854B1}"/>
              </a:ext>
            </a:extLst>
          </p:cNvPr>
          <p:cNvSpPr txBox="1"/>
          <p:nvPr/>
        </p:nvSpPr>
        <p:spPr>
          <a:xfrm>
            <a:off x="675526" y="1716812"/>
            <a:ext cx="3492437"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The student is asked if they are of Hispanic, Latino, or Spanish origin. The student selects checkbox that applies to them.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tudent Demographics” section. The student is informed the questions are for research purposes only and will not affect federal student aid eligibility. Below that, the student is asked to select whether they are of Hispanic, Latino, or Spanish origin.">
            <a:extLst>
              <a:ext uri="{FF2B5EF4-FFF2-40B4-BE49-F238E27FC236}">
                <a16:creationId xmlns:a16="http://schemas.microsoft.com/office/drawing/2014/main" id="{73524222-5DFB-1BC6-24E1-0EC68A903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3646" y="1468196"/>
            <a:ext cx="5240980" cy="4403916"/>
          </a:xfrm>
          <a:prstGeom prst="rect">
            <a:avLst/>
          </a:prstGeom>
          <a:ln>
            <a:solidFill>
              <a:schemeClr val="tx1"/>
            </a:solidFill>
          </a:ln>
        </p:spPr>
      </p:pic>
    </p:spTree>
    <p:extLst>
      <p:ext uri="{BB962C8B-B14F-4D97-AF65-F5344CB8AC3E}">
        <p14:creationId xmlns:p14="http://schemas.microsoft.com/office/powerpoint/2010/main" val="339445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C5EC2-357B-8B83-35F0-66CCE51C22A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0B45CF-7C1E-998B-8A6A-D12149592718}"/>
              </a:ext>
            </a:extLst>
          </p:cNvPr>
          <p:cNvSpPr txBox="1">
            <a:spLocks noGrp="1"/>
          </p:cNvSpPr>
          <p:nvPr>
            <p:ph type="title" idx="4294967295"/>
          </p:nvPr>
        </p:nvSpPr>
        <p:spPr>
          <a:xfrm>
            <a:off x="674031"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Race and Ethnicity (Continued)</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E30E589A-77B4-5718-55C6-645C812113F6}"/>
              </a:ext>
            </a:extLst>
          </p:cNvPr>
          <p:cNvSpPr txBox="1"/>
          <p:nvPr/>
        </p:nvSpPr>
        <p:spPr>
          <a:xfrm>
            <a:off x="675526" y="1716812"/>
            <a:ext cx="4045330" cy="33649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a:ea typeface="Calibri"/>
                <a:cs typeface="Calibri"/>
              </a:rPr>
              <a:t>A continuation of the student race and ethnicity page. The student is asked to identify their race. The student selects the checkboxes that apply to them. After making their selection, a second drop-down appears, and the student selects the checkboxes that apply to them. </a:t>
            </a:r>
            <a:endParaRPr lang="en-US">
              <a:latin typeface="Arial"/>
            </a:endParaRPr>
          </a:p>
        </p:txBody>
      </p:sp>
      <p:sp>
        <p:nvSpPr>
          <p:cNvPr id="5" name="Slide Number Placeholder 4">
            <a:extLst>
              <a:ext uri="{FF2B5EF4-FFF2-40B4-BE49-F238E27FC236}">
                <a16:creationId xmlns:a16="http://schemas.microsoft.com/office/drawing/2014/main" id="{CE469AFC-7DDF-9DA6-224C-8950C55D34FB}"/>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tudent Demographics” section, which asks the student to select their race: “White,” “Black or African American,” “Asian,” “American Indian or Alaska Native,” “Native Hawaiian or other Pacific Islander,” or &quot;Prefer not to answer.&quot; A secondary drop-down of options is displayed after the student selects their response.">
            <a:extLst>
              <a:ext uri="{FF2B5EF4-FFF2-40B4-BE49-F238E27FC236}">
                <a16:creationId xmlns:a16="http://schemas.microsoft.com/office/drawing/2014/main" id="{2ACC7537-8F1F-8EB7-0DE7-937A2C21D9C1}"/>
              </a:ext>
            </a:extLst>
          </p:cNvPr>
          <p:cNvPicPr>
            <a:picLocks noChangeAspect="1"/>
          </p:cNvPicPr>
          <p:nvPr/>
        </p:nvPicPr>
        <p:blipFill>
          <a:blip r:embed="rId3"/>
          <a:stretch>
            <a:fillRect/>
          </a:stretch>
        </p:blipFill>
        <p:spPr>
          <a:xfrm>
            <a:off x="5432619" y="1349469"/>
            <a:ext cx="4077053" cy="5151566"/>
          </a:xfrm>
          <a:prstGeom prst="rect">
            <a:avLst/>
          </a:prstGeom>
          <a:ln>
            <a:solidFill>
              <a:schemeClr val="tx1"/>
            </a:solidFill>
          </a:ln>
        </p:spPr>
      </p:pic>
    </p:spTree>
    <p:extLst>
      <p:ext uri="{BB962C8B-B14F-4D97-AF65-F5344CB8AC3E}">
        <p14:creationId xmlns:p14="http://schemas.microsoft.com/office/powerpoint/2010/main" val="3996774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Citizenship Status </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19B8BC54-7CBF-3B76-CD1D-929F09856D16}"/>
              </a:ext>
            </a:extLst>
          </p:cNvPr>
          <p:cNvSpPr txBox="1"/>
          <p:nvPr/>
        </p:nvSpPr>
        <p:spPr>
          <a:xfrm>
            <a:off x="674031" y="1725970"/>
            <a:ext cx="4168425" cy="1287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The student is asked about their citizenship status. The student selects the "U.S. citizen or national" option.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tudent Demographics”” section, which asks the student if either or both of their parents attended or completed college.">
            <a:extLst>
              <a:ext uri="{FF2B5EF4-FFF2-40B4-BE49-F238E27FC236}">
                <a16:creationId xmlns:a16="http://schemas.microsoft.com/office/drawing/2014/main" id="{BDB6B1CD-0614-DE48-6439-4C03419E17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2661" y="1659295"/>
            <a:ext cx="6146552" cy="3055580"/>
          </a:xfrm>
          <a:prstGeom prst="rect">
            <a:avLst/>
          </a:prstGeom>
          <a:ln>
            <a:solidFill>
              <a:schemeClr val="tx1"/>
            </a:solidFill>
          </a:ln>
        </p:spPr>
      </p:pic>
    </p:spTree>
    <p:extLst>
      <p:ext uri="{BB962C8B-B14F-4D97-AF65-F5344CB8AC3E}">
        <p14:creationId xmlns:p14="http://schemas.microsoft.com/office/powerpoint/2010/main" val="38693598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Student’s Parent Education Status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B0BC0711-5775-3BCC-25C2-897610E27D89}"/>
              </a:ext>
            </a:extLst>
          </p:cNvPr>
          <p:cNvSpPr txBox="1"/>
          <p:nvPr/>
        </p:nvSpPr>
        <p:spPr>
          <a:xfrm>
            <a:off x="686910" y="1714500"/>
            <a:ext cx="4078272"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mn-ea"/>
                <a:cs typeface="Calibri"/>
              </a:rPr>
              <a:t>The student is asked about their parents’ education status. The student selects the "Neither parent attended college" option.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tudent Demographics”” section, which asks the student if either of their parents attended or completed college.">
            <a:extLst>
              <a:ext uri="{FF2B5EF4-FFF2-40B4-BE49-F238E27FC236}">
                <a16:creationId xmlns:a16="http://schemas.microsoft.com/office/drawing/2014/main" id="{A3F92256-3CAE-A43A-12D9-0DBE5DD93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705" y="1672555"/>
            <a:ext cx="5713419" cy="3764340"/>
          </a:xfrm>
          <a:prstGeom prst="rect">
            <a:avLst/>
          </a:prstGeom>
          <a:ln>
            <a:solidFill>
              <a:schemeClr val="tx1"/>
            </a:solidFill>
          </a:ln>
        </p:spPr>
      </p:pic>
    </p:spTree>
    <p:extLst>
      <p:ext uri="{BB962C8B-B14F-4D97-AF65-F5344CB8AC3E}">
        <p14:creationId xmlns:p14="http://schemas.microsoft.com/office/powerpoint/2010/main" val="18917772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273" y="566464"/>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Student’s Parent Killed in Line of Duty</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1AC07E20-7179-C17C-9E91-90F9F52CB004}"/>
              </a:ext>
            </a:extLst>
          </p:cNvPr>
          <p:cNvSpPr txBox="1"/>
          <p:nvPr/>
        </p:nvSpPr>
        <p:spPr>
          <a:xfrm>
            <a:off x="674031" y="1716437"/>
            <a:ext cx="4297214"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Since the student is under the age of 33, they are asked if their parent was killed in the line of duty. The student selects the "No" option.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7C54497E-C515-7185-3CC4-2ED9F41DAAAC}"/>
              </a:ext>
            </a:extLst>
          </p:cNvPr>
          <p:cNvPicPr>
            <a:picLocks noChangeAspect="1"/>
          </p:cNvPicPr>
          <p:nvPr/>
        </p:nvPicPr>
        <p:blipFill>
          <a:blip r:embed="rId3"/>
          <a:stretch>
            <a:fillRect/>
          </a:stretch>
        </p:blipFill>
        <p:spPr>
          <a:xfrm>
            <a:off x="6439472" y="2159851"/>
            <a:ext cx="1047177" cy="181401"/>
          </a:xfrm>
          <a:prstGeom prst="rect">
            <a:avLst/>
          </a:prstGeom>
        </p:spPr>
      </p:pic>
      <p:pic>
        <p:nvPicPr>
          <p:cNvPr id="10" name="Picture 9" descr="Screenshot continuation of the “Student Demographics” section, which asks the student if their parent or guardian was killed in the line of duty.">
            <a:extLst>
              <a:ext uri="{FF2B5EF4-FFF2-40B4-BE49-F238E27FC236}">
                <a16:creationId xmlns:a16="http://schemas.microsoft.com/office/drawing/2014/main" id="{5E7A47C7-AE4A-A484-C47C-AB0C4D5C0F61}"/>
              </a:ext>
            </a:extLst>
          </p:cNvPr>
          <p:cNvPicPr>
            <a:picLocks noChangeAspect="1"/>
          </p:cNvPicPr>
          <p:nvPr/>
        </p:nvPicPr>
        <p:blipFill>
          <a:blip r:embed="rId4"/>
          <a:stretch>
            <a:fillRect/>
          </a:stretch>
        </p:blipFill>
        <p:spPr>
          <a:xfrm>
            <a:off x="5156525" y="1577734"/>
            <a:ext cx="6221089" cy="3007717"/>
          </a:xfrm>
          <a:prstGeom prst="rect">
            <a:avLst/>
          </a:prstGeom>
        </p:spPr>
      </p:pic>
    </p:spTree>
    <p:extLst>
      <p:ext uri="{BB962C8B-B14F-4D97-AF65-F5344CB8AC3E}">
        <p14:creationId xmlns:p14="http://schemas.microsoft.com/office/powerpoint/2010/main" val="17285164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273"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High School Completion Status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33D0DA8C-140F-DFFC-E554-AFF9BB2E9618}"/>
              </a:ext>
            </a:extLst>
          </p:cNvPr>
          <p:cNvSpPr txBox="1"/>
          <p:nvPr/>
        </p:nvSpPr>
        <p:spPr>
          <a:xfrm>
            <a:off x="686909" y="1732121"/>
            <a:ext cx="4374487" cy="2118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The student is asked about what their high school completion status will be when they start the 2025–26 school year. The student selects the "High school diploma" option.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4" name="Picture 3" descr="Screenshot continuation of the “Student Demographics” section, which asks the student to select what their high school completion status will be for the 2025–26 school year: “High school diploma,” “State-recognized high school equivalent (e.g., GED certificate),” “Homeschooled,” or “None of the above.”">
            <a:extLst>
              <a:ext uri="{FF2B5EF4-FFF2-40B4-BE49-F238E27FC236}">
                <a16:creationId xmlns:a16="http://schemas.microsoft.com/office/drawing/2014/main" id="{10FF9AB6-D63C-4A95-CDAA-DEB363478B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9369" y="1701738"/>
            <a:ext cx="5713431" cy="3443789"/>
          </a:xfrm>
          <a:prstGeom prst="rect">
            <a:avLst/>
          </a:prstGeom>
          <a:ln>
            <a:solidFill>
              <a:schemeClr val="tx1"/>
            </a:solidFill>
          </a:ln>
        </p:spPr>
      </p:pic>
    </p:spTree>
    <p:extLst>
      <p:ext uri="{BB962C8B-B14F-4D97-AF65-F5344CB8AC3E}">
        <p14:creationId xmlns:p14="http://schemas.microsoft.com/office/powerpoint/2010/main" val="283537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29547"/>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3600" b="1" i="0" u="none" strike="noStrike" kern="1200" cap="none" spc="0" normalizeH="0" baseline="0" noProof="0">
                <a:ln>
                  <a:noFill/>
                </a:ln>
                <a:solidFill>
                  <a:schemeClr val="tx1"/>
                </a:solidFill>
                <a:effectLst/>
                <a:uLnTx/>
                <a:uFillTx/>
                <a:latin typeface="Oswald"/>
                <a:ea typeface="+mn-ea"/>
                <a:cs typeface="+mn-cs"/>
              </a:rPr>
              <a:t>Dependent Student Onboarding (4 of 4)</a:t>
            </a:r>
          </a:p>
        </p:txBody>
      </p:sp>
      <p:sp>
        <p:nvSpPr>
          <p:cNvPr id="2" name="TextBox 1">
            <a:extLst>
              <a:ext uri="{FF2B5EF4-FFF2-40B4-BE49-F238E27FC236}">
                <a16:creationId xmlns:a16="http://schemas.microsoft.com/office/drawing/2014/main" id="{F6AA64C4-3B56-6771-B8B0-4F849D0C23CC}"/>
              </a:ext>
            </a:extLst>
          </p:cNvPr>
          <p:cNvSpPr txBox="1"/>
          <p:nvPr/>
        </p:nvSpPr>
        <p:spPr>
          <a:xfrm>
            <a:off x="668351" y="1719626"/>
            <a:ext cx="4360850" cy="2949462"/>
          </a:xfrm>
          <a:prstGeom prst="rect">
            <a:avLst/>
          </a:prstGeom>
          <a:noFill/>
        </p:spPr>
        <p:txBody>
          <a:bodyPr wrap="square" rtlCol="0">
            <a:spAutoFit/>
          </a:bodyPr>
          <a:lstStyle/>
          <a:p>
            <a:pPr>
              <a:lnSpc>
                <a:spcPct val="150000"/>
              </a:lnSpc>
            </a:pPr>
            <a:r>
              <a:rPr lang="en-US" dirty="0"/>
              <a:t>The last FAFSA</a:t>
            </a:r>
            <a:r>
              <a:rPr lang="en-US" baseline="30000" dirty="0"/>
              <a:t>®</a:t>
            </a:r>
            <a:r>
              <a:rPr lang="en-US" dirty="0"/>
              <a:t> onboarding page provides information about what to expect once the FAFSA form is completed, submitted, and processed. On this page, the student can select "Start FAFSA Form" to begin. </a:t>
            </a:r>
          </a:p>
          <a:p>
            <a:pPr>
              <a:lnSpc>
                <a:spcPct val="150000"/>
              </a:lnSpc>
            </a:pP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8</a:t>
            </a:fld>
            <a:endParaRPr lang="en-US"/>
          </a:p>
        </p:txBody>
      </p:sp>
      <p:pic>
        <p:nvPicPr>
          <p:cNvPr id="6" name="Picture 5" descr="Screenshot of the final page of the “Understanding the FAFSA Form” section, which provides an accompanying video and informs the student about what to expect after the form is completed. This includes that the student's FAFSA form will be processed in one to three days, that the student will receive their FAFSA Submission Summary and Student Aid Index which is the number used to determine aid eligibility, and that the schools will create financial aid packages. Below that, there is a button to “Start FAFSA Form.”">
            <a:extLst>
              <a:ext uri="{FF2B5EF4-FFF2-40B4-BE49-F238E27FC236}">
                <a16:creationId xmlns:a16="http://schemas.microsoft.com/office/drawing/2014/main" id="{BAF4213A-B77C-CBCA-3281-3088BBA033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1" y="1389808"/>
            <a:ext cx="5257799" cy="4911424"/>
          </a:xfrm>
          <a:prstGeom prst="rect">
            <a:avLst/>
          </a:prstGeom>
          <a:ln>
            <a:solidFill>
              <a:schemeClr val="tx1"/>
            </a:solidFill>
          </a:ln>
        </p:spPr>
      </p:pic>
    </p:spTree>
    <p:extLst>
      <p:ext uri="{BB962C8B-B14F-4D97-AF65-F5344CB8AC3E}">
        <p14:creationId xmlns:p14="http://schemas.microsoft.com/office/powerpoint/2010/main" val="110468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800" y="55320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High School Information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361D8198-D3B5-9BEF-B67B-D2722D3562E6}"/>
              </a:ext>
            </a:extLst>
          </p:cNvPr>
          <p:cNvSpPr txBox="1"/>
          <p:nvPr/>
        </p:nvSpPr>
        <p:spPr>
          <a:xfrm>
            <a:off x="672014" y="1710859"/>
            <a:ext cx="110091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mn-ea"/>
                <a:cs typeface="Calibri"/>
              </a:rPr>
              <a:t>The student is asked which high school they did or will graduate from. The student enters their high school’s state and city. After selecting "Search," they select the correct high school from the search results.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10" name="Picture 9" descr="Screenshot of the first page of the high school selection section. There are text boxes for the student to search for their high school by selecting the location and entering the name of the school.">
            <a:extLst>
              <a:ext uri="{FF2B5EF4-FFF2-40B4-BE49-F238E27FC236}">
                <a16:creationId xmlns:a16="http://schemas.microsoft.com/office/drawing/2014/main" id="{758AC10D-042F-AB8B-3E68-ACE2C5A9F3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014" y="2674466"/>
            <a:ext cx="5642941" cy="3354196"/>
          </a:xfrm>
          <a:prstGeom prst="rect">
            <a:avLst/>
          </a:prstGeom>
          <a:ln>
            <a:solidFill>
              <a:schemeClr val="tx1"/>
            </a:solidFill>
          </a:ln>
        </p:spPr>
      </p:pic>
      <p:pic>
        <p:nvPicPr>
          <p:cNvPr id="12" name="Picture 11" descr="Screenshot continuation of the high school selection section, which displays the search results from the information the student entered. The student is instructed to select the correct school.">
            <a:extLst>
              <a:ext uri="{FF2B5EF4-FFF2-40B4-BE49-F238E27FC236}">
                <a16:creationId xmlns:a16="http://schemas.microsoft.com/office/drawing/2014/main" id="{F04F2846-2ED4-6DC3-58B0-8C872D1E50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0000" y="2670711"/>
            <a:ext cx="4886652" cy="3317000"/>
          </a:xfrm>
          <a:prstGeom prst="rect">
            <a:avLst/>
          </a:prstGeom>
          <a:ln>
            <a:solidFill>
              <a:schemeClr val="tx1"/>
            </a:solidFill>
          </a:ln>
        </p:spPr>
      </p:pic>
    </p:spTree>
    <p:extLst>
      <p:ext uri="{BB962C8B-B14F-4D97-AF65-F5344CB8AC3E}">
        <p14:creationId xmlns:p14="http://schemas.microsoft.com/office/powerpoint/2010/main" val="2492356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Confirms High School</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968EAB8F-1C34-3680-0964-FFE0C060E3EA}"/>
              </a:ext>
            </a:extLst>
          </p:cNvPr>
          <p:cNvSpPr txBox="1"/>
          <p:nvPr/>
        </p:nvSpPr>
        <p:spPr>
          <a:xfrm>
            <a:off x="699788" y="1716615"/>
            <a:ext cx="4481811" cy="2949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The student has the option to edit the high school information presented on this page by selecting "Edit," which will return them to the high school information page. The student confirms their high school information and selects "Continue" to proceed to the next section.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high school selection section, which shows the high school that the student selected. The student is instructed to verify the school is correct by selecting “Continue.”">
            <a:extLst>
              <a:ext uri="{FF2B5EF4-FFF2-40B4-BE49-F238E27FC236}">
                <a16:creationId xmlns:a16="http://schemas.microsoft.com/office/drawing/2014/main" id="{015B34B0-790E-D91B-43AE-B4C71722FD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5134" y="1752664"/>
            <a:ext cx="5812480" cy="3352671"/>
          </a:xfrm>
          <a:prstGeom prst="rect">
            <a:avLst/>
          </a:prstGeom>
          <a:ln>
            <a:solidFill>
              <a:schemeClr val="tx1"/>
            </a:solidFill>
          </a:ln>
        </p:spPr>
      </p:pic>
    </p:spTree>
    <p:extLst>
      <p:ext uri="{BB962C8B-B14F-4D97-AF65-F5344CB8AC3E}">
        <p14:creationId xmlns:p14="http://schemas.microsoft.com/office/powerpoint/2010/main" val="2474156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273"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Introduction: Independent Student Financials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54C5D20D-F21A-62E6-7836-05BD2A83B3DD}"/>
              </a:ext>
            </a:extLst>
          </p:cNvPr>
          <p:cNvSpPr txBox="1"/>
          <p:nvPr/>
        </p:nvSpPr>
        <p:spPr>
          <a:xfrm>
            <a:off x="699267" y="1717507"/>
            <a:ext cx="102811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This is the first page within the "Student Financials" section. It provides an overview of the section. The student can select the hyperlink if they want to learn about special financial circumstances.  </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of the introduction to the “Student Financials” section, which informs the student that the next series of pages will help determine their ability to pay for school. The student has the option to select a hyperlink to learn more about steps they should take if they have special financial circumstances.">
            <a:extLst>
              <a:ext uri="{FF2B5EF4-FFF2-40B4-BE49-F238E27FC236}">
                <a16:creationId xmlns:a16="http://schemas.microsoft.com/office/drawing/2014/main" id="{F3832F30-A957-76CF-D5B1-EAEB37AE47D1}"/>
              </a:ext>
            </a:extLst>
          </p:cNvPr>
          <p:cNvPicPr>
            <a:picLocks noChangeAspect="1"/>
          </p:cNvPicPr>
          <p:nvPr/>
        </p:nvPicPr>
        <p:blipFill>
          <a:blip r:embed="rId3"/>
          <a:stretch>
            <a:fillRect/>
          </a:stretch>
        </p:blipFill>
        <p:spPr>
          <a:xfrm>
            <a:off x="1968292" y="2485910"/>
            <a:ext cx="8942361" cy="3497863"/>
          </a:xfrm>
          <a:prstGeom prst="rect">
            <a:avLst/>
          </a:prstGeom>
          <a:ln>
            <a:solidFill>
              <a:schemeClr val="tx1"/>
            </a:solidFill>
          </a:ln>
        </p:spPr>
      </p:pic>
    </p:spTree>
    <p:extLst>
      <p:ext uri="{BB962C8B-B14F-4D97-AF65-F5344CB8AC3E}">
        <p14:creationId xmlns:p14="http://schemas.microsoft.com/office/powerpoint/2010/main" val="2612193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Federal Benefits </a:t>
            </a:r>
          </a:p>
        </p:txBody>
      </p:sp>
      <p:sp>
        <p:nvSpPr>
          <p:cNvPr id="2" name="TextBox 1">
            <a:extLst>
              <a:ext uri="{FF2B5EF4-FFF2-40B4-BE49-F238E27FC236}">
                <a16:creationId xmlns:a16="http://schemas.microsoft.com/office/drawing/2014/main" id="{B2B57641-677B-2344-BDB1-54DADD023219}"/>
              </a:ext>
            </a:extLst>
          </p:cNvPr>
          <p:cNvSpPr txBox="1"/>
          <p:nvPr/>
        </p:nvSpPr>
        <p:spPr>
          <a:xfrm>
            <a:off x="686910" y="1725970"/>
            <a:ext cx="4634898" cy="1287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mn-ea"/>
                <a:cs typeface="Calibri"/>
              </a:rPr>
              <a:t>The student is asked if they or anyone in their family has received federal benefits. The student selects “None of </a:t>
            </a:r>
            <a:r>
              <a:rPr kumimoji="0" lang="en-US" sz="1800" b="0" i="0" u="none" strike="noStrike" kern="1200" cap="none" spc="0" normalizeH="0" baseline="0" noProof="0" err="1">
                <a:ln>
                  <a:noFill/>
                </a:ln>
                <a:solidFill>
                  <a:srgbClr val="191918"/>
                </a:solidFill>
                <a:effectLst/>
                <a:uLnTx/>
                <a:uFillTx/>
                <a:latin typeface="Arial"/>
                <a:ea typeface="+mn-ea"/>
                <a:cs typeface="Calibri"/>
              </a:rPr>
              <a:t>thes</a:t>
            </a:r>
            <a:r>
              <a:rPr lang="en-US">
                <a:solidFill>
                  <a:srgbClr val="191918"/>
                </a:solidFill>
                <a:latin typeface="Arial"/>
                <a:cs typeface="Calibri"/>
              </a:rPr>
              <a:t>e apply</a:t>
            </a:r>
            <a:r>
              <a:rPr kumimoji="0" lang="en-US" sz="1800" b="0" i="0" u="none" strike="noStrike" kern="1200" cap="none" spc="0" normalizeH="0" baseline="0" noProof="0">
                <a:ln>
                  <a:noFill/>
                </a:ln>
                <a:solidFill>
                  <a:srgbClr val="191918"/>
                </a:solidFill>
                <a:effectLst/>
                <a:uLnTx/>
                <a:uFillTx/>
                <a:latin typeface="Arial"/>
                <a:ea typeface="+mn-ea"/>
                <a:cs typeface="Calibri"/>
              </a:rPr>
              <a:t>.” </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tudent Financials” section, which asks the student to select all federal programs that they or a member of the family received benefits from. The list includes: “Earned Income Credit (EIC),” “Federal Housing Assistance,” “Free or Reduced Price School Lunch,” “Medicaid,” “Refundable Credit for Coverage Under a Qualified Health Plan (QHP),” “Supplemental Nutrition Assistance Program (SNAP),” “Supplemental Security Income (SSI),” “Temporary Assistance for Needy Families (TANF),” “Special Supplemental Nutrition Program for Women, Infants, and Children (WIC),” and “None of these apply.”  ">
            <a:extLst>
              <a:ext uri="{FF2B5EF4-FFF2-40B4-BE49-F238E27FC236}">
                <a16:creationId xmlns:a16="http://schemas.microsoft.com/office/drawing/2014/main" id="{782AB844-4A39-A339-EBAF-5E79AC4C7FA0}"/>
              </a:ext>
            </a:extLst>
          </p:cNvPr>
          <p:cNvPicPr>
            <a:picLocks noChangeAspect="1"/>
          </p:cNvPicPr>
          <p:nvPr/>
        </p:nvPicPr>
        <p:blipFill>
          <a:blip r:embed="rId3"/>
          <a:stretch>
            <a:fillRect/>
          </a:stretch>
        </p:blipFill>
        <p:spPr>
          <a:xfrm>
            <a:off x="5668485" y="1206667"/>
            <a:ext cx="4288320" cy="5356095"/>
          </a:xfrm>
          <a:prstGeom prst="rect">
            <a:avLst/>
          </a:prstGeom>
          <a:ln>
            <a:solidFill>
              <a:schemeClr val="tx1"/>
            </a:solidFill>
          </a:ln>
        </p:spPr>
      </p:pic>
    </p:spTree>
    <p:extLst>
      <p:ext uri="{BB962C8B-B14F-4D97-AF65-F5344CB8AC3E}">
        <p14:creationId xmlns:p14="http://schemas.microsoft.com/office/powerpoint/2010/main" val="994088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6F6AD-2CA4-FFA0-27AB-464FE3C6895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B70F259-12A6-A9D0-4959-891F0B58FE75}"/>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Tax Filing Status</a:t>
            </a:r>
          </a:p>
        </p:txBody>
      </p:sp>
      <p:sp>
        <p:nvSpPr>
          <p:cNvPr id="3" name="TextBox 2">
            <a:extLst>
              <a:ext uri="{FF2B5EF4-FFF2-40B4-BE49-F238E27FC236}">
                <a16:creationId xmlns:a16="http://schemas.microsoft.com/office/drawing/2014/main" id="{170C6A7E-F9FD-76ED-E597-BB3EA38DDA1E}"/>
              </a:ext>
            </a:extLst>
          </p:cNvPr>
          <p:cNvSpPr txBox="1"/>
          <p:nvPr/>
        </p:nvSpPr>
        <p:spPr>
          <a:xfrm>
            <a:off x="693093" y="1714500"/>
            <a:ext cx="4366587" cy="4611455"/>
          </a:xfrm>
          <a:prstGeom prst="rect">
            <a:avLst/>
          </a:prstGeom>
          <a:noFill/>
        </p:spPr>
        <p:txBody>
          <a:bodyPr wrap="square" lIns="91440" tIns="45720" rIns="91440" bIns="45720" rtlCol="0" anchor="t">
            <a:spAutoFit/>
          </a:bodyPr>
          <a:lstStyle/>
          <a:p>
            <a:pPr>
              <a:lnSpc>
                <a:spcPct val="150000"/>
              </a:lnSpc>
              <a:defRPr/>
            </a:pPr>
            <a:r>
              <a:rPr lang="en-US" sz="1800" b="0" i="0" u="none" strike="noStrike">
                <a:solidFill>
                  <a:srgbClr val="191918"/>
                </a:solidFill>
                <a:effectLst/>
                <a:latin typeface="Arial"/>
                <a:cs typeface="Arial"/>
              </a:rPr>
              <a:t>This page asks the student about their tax filing status. </a:t>
            </a:r>
            <a:r>
              <a:rPr lang="en-US" sz="1800" b="0" i="0" u="none" strike="noStrike">
                <a:solidFill>
                  <a:srgbClr val="191918"/>
                </a:solidFill>
                <a:effectLst/>
                <a:highlight>
                  <a:srgbClr val="FFFFFF"/>
                </a:highlight>
                <a:latin typeface="Arial"/>
                <a:cs typeface="Arial"/>
              </a:rPr>
              <a:t>The student selects "No" to "Did or will the student file a 2023 IRS Form 1040 or 1040-NR?" Because of this selection, the student is asked if they earned income in a foreign country, were employed by an international organization but not required to report income on any tax return,</a:t>
            </a:r>
            <a:r>
              <a:rPr lang="en-US">
                <a:solidFill>
                  <a:srgbClr val="191918"/>
                </a:solidFill>
                <a:highlight>
                  <a:srgbClr val="FFFFFF"/>
                </a:highlight>
                <a:latin typeface="Arial"/>
                <a:cs typeface="Arial"/>
              </a:rPr>
              <a:t> </a:t>
            </a:r>
            <a:r>
              <a:rPr lang="en-US" sz="1800" b="0" i="0" u="none" strike="noStrike">
                <a:solidFill>
                  <a:srgbClr val="191918"/>
                </a:solidFill>
                <a:effectLst/>
                <a:highlight>
                  <a:srgbClr val="FFFFFF"/>
                </a:highlight>
                <a:latin typeface="Arial"/>
                <a:cs typeface="Arial"/>
              </a:rPr>
              <a:t>or filed a tax return with Puerto Rico or another U.S. territory. The student </a:t>
            </a:r>
            <a:r>
              <a:rPr lang="en-US">
                <a:solidFill>
                  <a:srgbClr val="191918"/>
                </a:solidFill>
                <a:highlight>
                  <a:srgbClr val="FFFFFF"/>
                </a:highlight>
                <a:latin typeface="Arial"/>
                <a:cs typeface="Arial"/>
              </a:rPr>
              <a:t>selects</a:t>
            </a:r>
            <a:r>
              <a:rPr lang="en-US" sz="1800" b="0" i="0" u="none" strike="noStrike">
                <a:solidFill>
                  <a:srgbClr val="191918"/>
                </a:solidFill>
                <a:effectLst/>
                <a:highlight>
                  <a:srgbClr val="FFFFFF"/>
                </a:highlight>
                <a:latin typeface="Arial"/>
                <a:cs typeface="Arial"/>
              </a:rPr>
              <a:t> "No."</a:t>
            </a:r>
            <a:r>
              <a:rPr lang="en-US">
                <a:solidFill>
                  <a:srgbClr val="191918"/>
                </a:solidFill>
                <a:highlight>
                  <a:srgbClr val="FFFFFF"/>
                </a:highlight>
                <a:latin typeface="Arial"/>
                <a:cs typeface="Arial"/>
              </a:rPr>
              <a:t> </a:t>
            </a:r>
            <a:endParaRPr lang="en-US">
              <a:highlight>
                <a:srgbClr val="FFFFFF"/>
              </a:highlight>
            </a:endParaRPr>
          </a:p>
        </p:txBody>
      </p:sp>
      <p:sp>
        <p:nvSpPr>
          <p:cNvPr id="5" name="Slide Number Placeholder 4">
            <a:extLst>
              <a:ext uri="{FF2B5EF4-FFF2-40B4-BE49-F238E27FC236}">
                <a16:creationId xmlns:a16="http://schemas.microsoft.com/office/drawing/2014/main" id="{DAC13997-B232-4088-C73C-4154CB1E0D9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dirty="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tudent Financials” section, which asks the student if they did or will file a 2023 Internal Revenue Service Form 1040 or 1040-NR. Below that, the student is asked if they earned income in a foreign country, were employed by an international organization but not required to report income on any tax return, or filed a tax return with Puerto Rico or another U.S. territory.">
            <a:extLst>
              <a:ext uri="{FF2B5EF4-FFF2-40B4-BE49-F238E27FC236}">
                <a16:creationId xmlns:a16="http://schemas.microsoft.com/office/drawing/2014/main" id="{9F146ABA-D374-D6D8-16E1-E34F4505E7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7353" y="1714500"/>
            <a:ext cx="5991554" cy="3835799"/>
          </a:xfrm>
          <a:prstGeom prst="rect">
            <a:avLst/>
          </a:prstGeom>
          <a:ln>
            <a:solidFill>
              <a:schemeClr val="tx1"/>
            </a:solidFill>
          </a:ln>
        </p:spPr>
      </p:pic>
    </p:spTree>
    <p:extLst>
      <p:ext uri="{BB962C8B-B14F-4D97-AF65-F5344CB8AC3E}">
        <p14:creationId xmlns:p14="http://schemas.microsoft.com/office/powerpoint/2010/main" val="3538600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Number in College </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32A91B4D-CFCE-553E-34DF-62B6BE0653E0}"/>
              </a:ext>
            </a:extLst>
          </p:cNvPr>
          <p:cNvSpPr txBox="1"/>
          <p:nvPr/>
        </p:nvSpPr>
        <p:spPr>
          <a:xfrm>
            <a:off x="674031" y="1714500"/>
            <a:ext cx="4507570" cy="2118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mn-cs"/>
              </a:rPr>
              <a:t>This page asks the student how many people in the family will be in college between July 1, 2025, and June 30, 2026. The student enters a response into the entry field.</a:t>
            </a:r>
            <a:endParaRPr kumimoji="0" lang="en-US" sz="1800" b="0" i="0" u="none" strike="noStrike" kern="1200" cap="none" spc="0" normalizeH="0" baseline="0" noProof="0">
              <a:ln>
                <a:noFill/>
              </a:ln>
              <a:solidFill>
                <a:srgbClr val="191918"/>
              </a:solidFill>
              <a:effectLst/>
              <a:highlight>
                <a:srgbClr val="FFFF00"/>
              </a:highlight>
              <a:uLnTx/>
              <a:uFillTx/>
              <a:latin typeface="Arial"/>
              <a:ea typeface="Calibri"/>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4" name="Picture 3" descr="Screenshot continuation of the “Student Financials” section, which asks the student to enter the number of people in their family that will be in college between July 1, 2025, and June 30, 2026.">
            <a:extLst>
              <a:ext uri="{FF2B5EF4-FFF2-40B4-BE49-F238E27FC236}">
                <a16:creationId xmlns:a16="http://schemas.microsoft.com/office/drawing/2014/main" id="{DB3439EF-8807-01B9-500E-654BD3E15C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7489" y="1714500"/>
            <a:ext cx="6046801" cy="2474240"/>
          </a:xfrm>
          <a:prstGeom prst="rect">
            <a:avLst/>
          </a:prstGeom>
          <a:ln>
            <a:solidFill>
              <a:schemeClr val="tx1"/>
            </a:solidFill>
          </a:ln>
        </p:spPr>
      </p:pic>
    </p:spTree>
    <p:extLst>
      <p:ext uri="{BB962C8B-B14F-4D97-AF65-F5344CB8AC3E}">
        <p14:creationId xmlns:p14="http://schemas.microsoft.com/office/powerpoint/2010/main" val="4226458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273"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Introduction: Independent Student Select Colleges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4242D290-9D92-4CEF-1C6F-F4A50DDE82C8}"/>
              </a:ext>
            </a:extLst>
          </p:cNvPr>
          <p:cNvSpPr txBox="1"/>
          <p:nvPr/>
        </p:nvSpPr>
        <p:spPr>
          <a:xfrm>
            <a:off x="686910" y="1714500"/>
            <a:ext cx="10182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mn-cs"/>
              </a:rPr>
              <a:t>This is the first page in the "Select Colleges" section, which is the final part of the FAFSA</a:t>
            </a:r>
            <a:r>
              <a:rPr kumimoji="0" lang="en-US" sz="1800" b="0" i="0" u="none" strike="noStrike" kern="1200" cap="none" spc="0" normalizeH="0" baseline="30000" noProof="0">
                <a:ln>
                  <a:noFill/>
                </a:ln>
                <a:solidFill>
                  <a:srgbClr val="191918"/>
                </a:solidFill>
                <a:effectLst/>
                <a:uLnTx/>
                <a:uFillTx/>
                <a:latin typeface="Arial" panose="020B0604020202020204" pitchFamily="34" charset="0"/>
                <a:ea typeface="+mn-ea"/>
                <a:cs typeface="+mn-cs"/>
              </a:rPr>
              <a:t>®</a:t>
            </a: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mn-cs"/>
              </a:rPr>
              <a:t> form’s student section to require information. It provides an overview of the section. </a:t>
            </a:r>
            <a:endParaRPr kumimoji="0" lang="en-US" sz="1800" b="0" i="0" u="none" strike="noStrike" kern="1200" cap="none" spc="0" normalizeH="0" baseline="0" noProof="0">
              <a:ln>
                <a:noFill/>
              </a:ln>
              <a:solidFill>
                <a:srgbClr val="191918"/>
              </a:solidFill>
              <a:effectLst/>
              <a:uLnTx/>
              <a:uFillTx/>
              <a:latin typeface="Arial" panose="020B060402020202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4" name="Picture 3" descr="Screenshot of the introduction to the “Select Colleges and Career Schools” section, which informs the student that on the next series of pages they will search and select the schools that will receive a copy of their FAFSA form.">
            <a:extLst>
              <a:ext uri="{FF2B5EF4-FFF2-40B4-BE49-F238E27FC236}">
                <a16:creationId xmlns:a16="http://schemas.microsoft.com/office/drawing/2014/main" id="{FE00A860-3B2D-3E14-8A22-4020A6AD38B1}"/>
              </a:ext>
            </a:extLst>
          </p:cNvPr>
          <p:cNvPicPr>
            <a:picLocks noChangeAspect="1"/>
          </p:cNvPicPr>
          <p:nvPr/>
        </p:nvPicPr>
        <p:blipFill>
          <a:blip r:embed="rId3"/>
          <a:stretch>
            <a:fillRect/>
          </a:stretch>
        </p:blipFill>
        <p:spPr>
          <a:xfrm>
            <a:off x="1565673" y="2840716"/>
            <a:ext cx="8424810" cy="3312907"/>
          </a:xfrm>
          <a:prstGeom prst="rect">
            <a:avLst/>
          </a:prstGeom>
          <a:ln>
            <a:solidFill>
              <a:schemeClr val="tx1"/>
            </a:solidFill>
          </a:ln>
        </p:spPr>
      </p:pic>
    </p:spTree>
    <p:extLst>
      <p:ext uri="{BB962C8B-B14F-4D97-AF65-F5344CB8AC3E}">
        <p14:creationId xmlns:p14="http://schemas.microsoft.com/office/powerpoint/2010/main" val="41961160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College Search</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40CCAEBB-75E6-BF59-F99C-90D49B8E0597}"/>
              </a:ext>
            </a:extLst>
          </p:cNvPr>
          <p:cNvSpPr txBox="1"/>
          <p:nvPr/>
        </p:nvSpPr>
        <p:spPr>
          <a:xfrm>
            <a:off x="661152" y="1614151"/>
            <a:ext cx="4470406" cy="50270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mn-ea"/>
                <a:cs typeface="Arial"/>
              </a:rPr>
              <a:t>The student is asked to search for the colleges and/or career schools they would like to receive their FAFSA</a:t>
            </a:r>
            <a:r>
              <a:rPr kumimoji="0" lang="en-US" sz="1800" b="0" i="0" u="none" strike="noStrike" kern="1200" cap="none" spc="0" normalizeH="0" baseline="30000" noProof="0">
                <a:ln>
                  <a:noFill/>
                </a:ln>
                <a:solidFill>
                  <a:srgbClr val="191918"/>
                </a:solidFill>
                <a:effectLst/>
                <a:uLnTx/>
                <a:uFillTx/>
                <a:latin typeface="Arial"/>
                <a:ea typeface="+mn-ea"/>
                <a:cs typeface="Arial"/>
              </a:rPr>
              <a:t>®</a:t>
            </a:r>
            <a:r>
              <a:rPr kumimoji="0" lang="en-US" sz="1800" b="0" i="0" u="none" strike="noStrike" kern="1200" cap="none" spc="0" normalizeH="0" baseline="0" noProof="0">
                <a:ln>
                  <a:noFill/>
                </a:ln>
                <a:solidFill>
                  <a:srgbClr val="191918"/>
                </a:solidFill>
                <a:effectLst/>
                <a:uLnTx/>
                <a:uFillTx/>
                <a:latin typeface="Arial"/>
                <a:ea typeface="+mn-ea"/>
                <a:cs typeface="Arial"/>
              </a:rPr>
              <a:t> information. The student searches for a school by entering a state, city, and/or school name. After selecting "Search," they select the correct school</a:t>
            </a:r>
            <a:r>
              <a:rPr lang="en-US">
                <a:solidFill>
                  <a:srgbClr val="191918"/>
                </a:solidFill>
                <a:latin typeface="Arial"/>
                <a:cs typeface="Arial"/>
              </a:rPr>
              <a:t>(s)</a:t>
            </a:r>
            <a:r>
              <a:rPr kumimoji="0" lang="en-US" sz="1800" b="0" i="0" u="none" strike="noStrike" kern="1200" cap="none" spc="0" normalizeH="0" baseline="0" noProof="0">
                <a:ln>
                  <a:noFill/>
                </a:ln>
                <a:solidFill>
                  <a:srgbClr val="191918"/>
                </a:solidFill>
                <a:effectLst/>
                <a:uLnTx/>
                <a:uFillTx/>
                <a:latin typeface="Arial"/>
                <a:ea typeface="+mn-ea"/>
                <a:cs typeface="Arial"/>
              </a:rPr>
              <a:t> from the search results. Students can select to send their FAFSA information to a maximum of 20 schools. The student is required to add at least one college or career school. </a:t>
            </a:r>
            <a:endParaRPr kumimoji="0" lang="en-US" sz="1500" b="0" i="0" u="none" strike="noStrike" kern="1200" cap="none" spc="0" normalizeH="0" baseline="0" noProof="0">
              <a:ln>
                <a:noFill/>
              </a:ln>
              <a:solidFill>
                <a:srgbClr val="191918"/>
              </a:solidFill>
              <a:effectLst/>
              <a:uLnTx/>
              <a:uFillTx/>
              <a:latin typeface="Arial"/>
              <a:ea typeface="+mn-ea"/>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4" name="Picture 3" descr="Screenshot continuation of the “Select Colleges and Career Schools” section. The student is instructed to enter the state, city, and name of a school in the text boxes and then select the “Search” button.">
            <a:extLst>
              <a:ext uri="{FF2B5EF4-FFF2-40B4-BE49-F238E27FC236}">
                <a16:creationId xmlns:a16="http://schemas.microsoft.com/office/drawing/2014/main" id="{BAFA3B65-497A-8F3E-2CCB-C1853D58C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2947" y="1985779"/>
            <a:ext cx="3585010" cy="3132321"/>
          </a:xfrm>
          <a:prstGeom prst="rect">
            <a:avLst/>
          </a:prstGeom>
          <a:ln>
            <a:solidFill>
              <a:schemeClr val="tx1"/>
            </a:solidFill>
          </a:ln>
        </p:spPr>
      </p:pic>
      <p:pic>
        <p:nvPicPr>
          <p:cNvPr id="7" name="Picture 6" descr="Screenshot continuation of the “Select Colleges and Career Schools” section. Five schools are displayed, the results of using the search function. Beside each school, there is a “Select” button for the student to select the correct school(s). A notification along the bottom informs the student how many schools out of the maximum of twenty are currently selected. The student is required to add at least one college or career school. ">
            <a:extLst>
              <a:ext uri="{FF2B5EF4-FFF2-40B4-BE49-F238E27FC236}">
                <a16:creationId xmlns:a16="http://schemas.microsoft.com/office/drawing/2014/main" id="{645B77E5-4F29-87C4-EB75-1F76131BE3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5399" y="1985779"/>
            <a:ext cx="3271891" cy="3132321"/>
          </a:xfrm>
          <a:prstGeom prst="rect">
            <a:avLst/>
          </a:prstGeom>
          <a:ln>
            <a:solidFill>
              <a:schemeClr val="tx1"/>
            </a:solidFill>
          </a:ln>
        </p:spPr>
      </p:pic>
    </p:spTree>
    <p:extLst>
      <p:ext uri="{BB962C8B-B14F-4D97-AF65-F5344CB8AC3E}">
        <p14:creationId xmlns:p14="http://schemas.microsoft.com/office/powerpoint/2010/main" val="3146068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Selected Colleges</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6BB246EC-F0C2-CF52-C156-BAB5FED656AE}"/>
              </a:ext>
            </a:extLst>
          </p:cNvPr>
          <p:cNvSpPr txBox="1"/>
          <p:nvPr/>
        </p:nvSpPr>
        <p:spPr>
          <a:xfrm>
            <a:off x="676586" y="1723798"/>
            <a:ext cx="4924113" cy="33649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Calibri"/>
                <a:cs typeface="Calibri"/>
              </a:rPr>
              <a:t>The student can view which college(s) and/or career school(s) they have selected. If the student has not selected 20 schools, they have the option to search and select more schools. When the student selects "Continue," they will have completed entering the required student information for their section and can proceed to review and sign their form.</a:t>
            </a:r>
            <a:endParaRPr kumimoji="0" lang="en-US" sz="1800" b="0" i="0" u="none" strike="noStrike" kern="1200" cap="none" spc="0" normalizeH="0" baseline="0" noProof="0">
              <a:ln>
                <a:noFill/>
              </a:ln>
              <a:solidFill>
                <a:srgbClr val="191918"/>
              </a:solidFill>
              <a:effectLst/>
              <a:uLnTx/>
              <a:uFillTx/>
              <a:latin typeface="Arial"/>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elect Colleges and Career Schools” section. A list of the schools entered by the student is displayed. The student can select “Remove” or “View Information” hyperlinks for each school. After reviewing, the student can select &quot;Continue.&quot;">
            <a:extLst>
              <a:ext uri="{FF2B5EF4-FFF2-40B4-BE49-F238E27FC236}">
                <a16:creationId xmlns:a16="http://schemas.microsoft.com/office/drawing/2014/main" id="{90C7515E-D50C-9B82-CBEC-7D38024B3A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3855" y="1432638"/>
            <a:ext cx="4351270" cy="4868594"/>
          </a:xfrm>
          <a:prstGeom prst="rect">
            <a:avLst/>
          </a:prstGeom>
          <a:ln>
            <a:solidFill>
              <a:schemeClr val="tx1"/>
            </a:solidFill>
          </a:ln>
        </p:spPr>
      </p:pic>
    </p:spTree>
    <p:extLst>
      <p:ext uri="{BB962C8B-B14F-4D97-AF65-F5344CB8AC3E}">
        <p14:creationId xmlns:p14="http://schemas.microsoft.com/office/powerpoint/2010/main" val="9861329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8273"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Review Page </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58EE76FC-9E2E-9900-5D34-28D9EB9CFA5E}"/>
              </a:ext>
            </a:extLst>
          </p:cNvPr>
          <p:cNvSpPr txBox="1"/>
          <p:nvPr/>
        </p:nvSpPr>
        <p:spPr>
          <a:xfrm>
            <a:off x="686909" y="1723212"/>
            <a:ext cx="4761417" cy="33649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mn-ea"/>
                <a:cs typeface="Arial"/>
              </a:rPr>
              <a:t>The review page displays the responses that the student has provided in the FAFSA</a:t>
            </a:r>
            <a:r>
              <a:rPr kumimoji="0" lang="en-US" sz="1800" b="0" i="0" u="none" strike="noStrike" kern="1200" cap="none" spc="0" normalizeH="0" baseline="30000" noProof="0">
                <a:ln>
                  <a:noFill/>
                </a:ln>
                <a:solidFill>
                  <a:srgbClr val="191918"/>
                </a:solidFill>
                <a:effectLst/>
                <a:uLnTx/>
                <a:uFillTx/>
                <a:latin typeface="Arial"/>
                <a:ea typeface="+mn-ea"/>
                <a:cs typeface="Arial"/>
              </a:rPr>
              <a:t>®</a:t>
            </a:r>
            <a:r>
              <a:rPr kumimoji="0" lang="en-US" sz="1800" b="0" i="0" u="none" strike="noStrike" kern="1200" cap="none" spc="0" normalizeH="0" baseline="0" noProof="0">
                <a:ln>
                  <a:noFill/>
                </a:ln>
                <a:solidFill>
                  <a:srgbClr val="191918"/>
                </a:solidFill>
                <a:effectLst/>
                <a:uLnTx/>
                <a:uFillTx/>
                <a:latin typeface="Arial"/>
                <a:ea typeface="+mn-ea"/>
                <a:cs typeface="Arial"/>
              </a:rPr>
              <a:t> form. The student can view all the responses by selecting "Expand All" or expand each section individually. To edit a response, the student can select the question’s hyperlink and they will be taken to the corresponding page.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of the review page. Each of the previous sections are listed, which the student can expand and collapse to review and verify the information they’ve provided.">
            <a:extLst>
              <a:ext uri="{FF2B5EF4-FFF2-40B4-BE49-F238E27FC236}">
                <a16:creationId xmlns:a16="http://schemas.microsoft.com/office/drawing/2014/main" id="{0C0FEEDB-A327-0A80-FBA6-1C42BF076487}"/>
              </a:ext>
            </a:extLst>
          </p:cNvPr>
          <p:cNvPicPr>
            <a:picLocks noChangeAspect="1"/>
          </p:cNvPicPr>
          <p:nvPr/>
        </p:nvPicPr>
        <p:blipFill>
          <a:blip r:embed="rId3"/>
          <a:stretch>
            <a:fillRect/>
          </a:stretch>
        </p:blipFill>
        <p:spPr>
          <a:xfrm>
            <a:off x="5954772" y="1468196"/>
            <a:ext cx="4884678" cy="4497402"/>
          </a:xfrm>
          <a:prstGeom prst="rect">
            <a:avLst/>
          </a:prstGeom>
          <a:ln>
            <a:solidFill>
              <a:schemeClr val="tx1"/>
            </a:solidFill>
          </a:ln>
        </p:spPr>
      </p:pic>
    </p:spTree>
    <p:extLst>
      <p:ext uri="{BB962C8B-B14F-4D97-AF65-F5344CB8AC3E}">
        <p14:creationId xmlns:p14="http://schemas.microsoft.com/office/powerpoint/2010/main" val="1133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29547"/>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Identity Information</a:t>
            </a:r>
            <a:endParaRPr kumimoji="0" lang="en-US" altLang="en-US" sz="3600" b="1" i="0" u="none" strike="noStrike" kern="1200" cap="none" spc="0" normalizeH="0" baseline="0" noProof="0">
              <a:ln>
                <a:noFill/>
              </a:ln>
              <a:effectLst/>
              <a:uLnTx/>
              <a:uFillTx/>
              <a:latin typeface="Oswald"/>
              <a:ea typeface="+mn-ea"/>
              <a:cs typeface="+mn-cs"/>
            </a:endParaRPr>
          </a:p>
        </p:txBody>
      </p:sp>
      <p:sp>
        <p:nvSpPr>
          <p:cNvPr id="2" name="TextBox 1">
            <a:extLst>
              <a:ext uri="{FF2B5EF4-FFF2-40B4-BE49-F238E27FC236}">
                <a16:creationId xmlns:a16="http://schemas.microsoft.com/office/drawing/2014/main" id="{9F37FE09-77B4-0A5D-AC97-B3B20F0B90EE}"/>
              </a:ext>
            </a:extLst>
          </p:cNvPr>
          <p:cNvSpPr txBox="1"/>
          <p:nvPr/>
        </p:nvSpPr>
        <p:spPr>
          <a:xfrm>
            <a:off x="676751" y="1726614"/>
            <a:ext cx="4609623" cy="2533963"/>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This is the first page within the student section. The student can verify that their personal information is correct. To update any of the personal information, the student must access their Account Settings on StudentAid.gov.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9</a:t>
            </a:fld>
            <a:endParaRPr lang="en-US"/>
          </a:p>
        </p:txBody>
      </p:sp>
      <p:pic>
        <p:nvPicPr>
          <p:cNvPr id="6" name="Picture 5" descr="Screenshot of the “Student Identity Information” section of the FAFSA form. Student information, including name, date of birth, Social Security number, email address, mobile phone number, and permanent mailing address is displayed for the student to verify.">
            <a:extLst>
              <a:ext uri="{FF2B5EF4-FFF2-40B4-BE49-F238E27FC236}">
                <a16:creationId xmlns:a16="http://schemas.microsoft.com/office/drawing/2014/main" id="{22C1EEE8-A19C-F086-172F-7FD9E4B445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43575" y="1640013"/>
            <a:ext cx="5133975" cy="4661219"/>
          </a:xfrm>
          <a:prstGeom prst="rect">
            <a:avLst/>
          </a:prstGeom>
          <a:ln>
            <a:solidFill>
              <a:schemeClr val="tx1"/>
            </a:solidFill>
          </a:ln>
        </p:spPr>
      </p:pic>
    </p:spTree>
    <p:extLst>
      <p:ext uri="{BB962C8B-B14F-4D97-AF65-F5344CB8AC3E}">
        <p14:creationId xmlns:p14="http://schemas.microsoft.com/office/powerpoint/2010/main" val="33265280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Signature</a:t>
            </a:r>
            <a:endParaRPr lang="en-US" altLang="en-US" sz="3600" b="1" i="0" u="none" strike="noStrike" kern="1200" cap="none" spc="0" normalizeH="0" baseline="0" noProof="0">
              <a:ln>
                <a:noFill/>
              </a:ln>
              <a:effectLst/>
              <a:uLnTx/>
              <a:uFillTx/>
              <a:latin typeface="Oswald"/>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of the signature page. The student is instructed to review the terms and conditions they will be agreeing to by signing the FAFSA form.">
            <a:extLst>
              <a:ext uri="{FF2B5EF4-FFF2-40B4-BE49-F238E27FC236}">
                <a16:creationId xmlns:a16="http://schemas.microsoft.com/office/drawing/2014/main" id="{64F2D27F-3EFB-68E0-404B-C6EC09A59D6C}"/>
              </a:ext>
            </a:extLst>
          </p:cNvPr>
          <p:cNvPicPr>
            <a:picLocks noChangeAspect="1"/>
          </p:cNvPicPr>
          <p:nvPr/>
        </p:nvPicPr>
        <p:blipFill>
          <a:blip r:embed="rId3"/>
          <a:stretch>
            <a:fillRect/>
          </a:stretch>
        </p:blipFill>
        <p:spPr>
          <a:xfrm>
            <a:off x="5145149" y="1468196"/>
            <a:ext cx="5008502" cy="4396137"/>
          </a:xfrm>
          <a:prstGeom prst="rect">
            <a:avLst/>
          </a:prstGeom>
          <a:ln>
            <a:solidFill>
              <a:schemeClr val="tx1"/>
            </a:solidFill>
          </a:ln>
        </p:spPr>
      </p:pic>
      <p:sp>
        <p:nvSpPr>
          <p:cNvPr id="4" name="TextBox 3">
            <a:extLst>
              <a:ext uri="{FF2B5EF4-FFF2-40B4-BE49-F238E27FC236}">
                <a16:creationId xmlns:a16="http://schemas.microsoft.com/office/drawing/2014/main" id="{BD42D8E8-91E7-EB12-84EA-66BA7784D22D}"/>
              </a:ext>
            </a:extLst>
          </p:cNvPr>
          <p:cNvSpPr txBox="1"/>
          <p:nvPr/>
        </p:nvSpPr>
        <p:spPr>
          <a:xfrm>
            <a:off x="695244" y="1718685"/>
            <a:ext cx="4206956" cy="1703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a:latin typeface="Arial" panose="020B0604020202020204" pitchFamily="34" charset="0"/>
                <a:ea typeface="Calibri"/>
                <a:cs typeface="Arial" panose="020B0604020202020204" pitchFamily="34" charset="0"/>
              </a:rPr>
              <a:t>On this page, the student reviews the terms and conditions of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ea typeface="Calibri"/>
                <a:cs typeface="Arial" panose="020B0604020202020204" pitchFamily="34" charset="0"/>
              </a:rPr>
              <a:t> form and what they’ll agree to if they sign the form.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3505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Signature (Continued)</a:t>
            </a:r>
            <a:endParaRPr lang="en-US" altLang="en-US" sz="3600" b="1" i="0" u="none" strike="noStrike" kern="1200" cap="none" spc="0" normalizeH="0" baseline="0" noProof="0">
              <a:ln>
                <a:noFill/>
              </a:ln>
              <a:effectLst/>
              <a:uLnTx/>
              <a:uFillTx/>
              <a:latin typeface="Oswald"/>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361BDE32-FDCA-5D66-F07B-FAAE823CD380}"/>
              </a:ext>
            </a:extLst>
          </p:cNvPr>
          <p:cNvSpPr txBox="1"/>
          <p:nvPr/>
        </p:nvSpPr>
        <p:spPr>
          <a:xfrm>
            <a:off x="695244" y="1718685"/>
            <a:ext cx="4486356" cy="33649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Calibri"/>
                <a:cs typeface="Arial" panose="020B0604020202020204" pitchFamily="34" charset="0"/>
              </a:rPr>
              <a:t>This is a continuation of the student signature page. After agreeing to the terms and conditions of the FAFSA</a:t>
            </a:r>
            <a:r>
              <a:rPr kumimoji="0" lang="en-US" sz="1800" b="0" i="0" u="none" strike="noStrike" kern="1200" cap="none" spc="0" normalizeH="0" baseline="30000" noProof="0">
                <a:ln>
                  <a:noFill/>
                </a:ln>
                <a:solidFill>
                  <a:srgbClr val="191918"/>
                </a:solidFill>
                <a:effectLst/>
                <a:uLnTx/>
                <a:uFillTx/>
                <a:latin typeface="Arial" panose="020B0604020202020204" pitchFamily="34" charset="0"/>
                <a:ea typeface="Calibri"/>
                <a:cs typeface="Arial" panose="020B0604020202020204" pitchFamily="34" charset="0"/>
              </a:rPr>
              <a:t>®</a:t>
            </a: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Calibri"/>
                <a:cs typeface="Arial" panose="020B0604020202020204" pitchFamily="34" charset="0"/>
              </a:rPr>
              <a:t> form and signing, the student is able to submit their section of the FAFSA form. </a:t>
            </a:r>
            <a:r>
              <a:rPr kumimoji="0" lang="en-US" sz="1800" b="0" i="0" u="none" strike="noStrike" kern="1200" cap="none" spc="0" normalizeH="0" baseline="0" noProof="0">
                <a:ln>
                  <a:noFill/>
                </a:ln>
                <a:solidFill>
                  <a:srgbClr val="191918"/>
                </a:solidFill>
                <a:effectLst/>
                <a:uLnTx/>
                <a:uFillTx/>
                <a:latin typeface="Arial" panose="020B0604020202020204"/>
                <a:ea typeface="+mn-ea"/>
                <a:cs typeface="+mn-cs"/>
              </a:rPr>
              <a:t>Since all required sections are complete, the student can both sign and submit the FAFSA form. </a:t>
            </a:r>
            <a:endPar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ignature page, which lists the remaining terms and conditions the student agrees to by signing the FAFSA form. A checkbox indicates the student agrees to the terms, and there’s a button for the student to “Sign and Submit” the FAFSA form.">
            <a:extLst>
              <a:ext uri="{FF2B5EF4-FFF2-40B4-BE49-F238E27FC236}">
                <a16:creationId xmlns:a16="http://schemas.microsoft.com/office/drawing/2014/main" id="{9B7400D5-BD30-DE59-F93C-343E4F925B6C}"/>
              </a:ext>
            </a:extLst>
          </p:cNvPr>
          <p:cNvPicPr>
            <a:picLocks noChangeAspect="1"/>
          </p:cNvPicPr>
          <p:nvPr/>
        </p:nvPicPr>
        <p:blipFill>
          <a:blip r:embed="rId3"/>
          <a:stretch>
            <a:fillRect/>
          </a:stretch>
        </p:blipFill>
        <p:spPr>
          <a:xfrm>
            <a:off x="5699903" y="1468196"/>
            <a:ext cx="4671465" cy="4778154"/>
          </a:xfrm>
          <a:prstGeom prst="rect">
            <a:avLst/>
          </a:prstGeom>
          <a:ln>
            <a:solidFill>
              <a:schemeClr val="tx1"/>
            </a:solidFill>
          </a:ln>
        </p:spPr>
      </p:pic>
    </p:spTree>
    <p:extLst>
      <p:ext uri="{BB962C8B-B14F-4D97-AF65-F5344CB8AC3E}">
        <p14:creationId xmlns:p14="http://schemas.microsoft.com/office/powerpoint/2010/main" val="80572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Confirmation Page</a:t>
            </a:r>
          </a:p>
        </p:txBody>
      </p:sp>
      <p:sp>
        <p:nvSpPr>
          <p:cNvPr id="2" name="TextBox 1">
            <a:extLst>
              <a:ext uri="{FF2B5EF4-FFF2-40B4-BE49-F238E27FC236}">
                <a16:creationId xmlns:a16="http://schemas.microsoft.com/office/drawing/2014/main" id="{FD14C24C-5879-9D9D-8034-231E7F261124}"/>
              </a:ext>
            </a:extLst>
          </p:cNvPr>
          <p:cNvSpPr txBox="1"/>
          <p:nvPr/>
        </p:nvSpPr>
        <p:spPr>
          <a:xfrm>
            <a:off x="644809" y="1716830"/>
            <a:ext cx="4536791" cy="3780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a:ea typeface="+mn-ea"/>
                <a:cs typeface="Arial"/>
              </a:rPr>
              <a:t>The student is presented the confirmation page. This page displays information for the student about their completion date and data release number for their FAFSA</a:t>
            </a:r>
            <a:r>
              <a:rPr kumimoji="0" lang="en-US" sz="1800" b="0" i="0" u="none" strike="noStrike" kern="1200" cap="none" spc="0" normalizeH="0" baseline="30000" noProof="0">
                <a:ln>
                  <a:noFill/>
                </a:ln>
                <a:solidFill>
                  <a:srgbClr val="191918"/>
                </a:solidFill>
                <a:effectLst/>
                <a:uLnTx/>
                <a:uFillTx/>
                <a:latin typeface="Arial"/>
                <a:ea typeface="+mn-ea"/>
                <a:cs typeface="Arial"/>
              </a:rPr>
              <a:t>®</a:t>
            </a:r>
            <a:r>
              <a:rPr kumimoji="0" lang="en-US" sz="1800" b="0" i="0" u="none" strike="noStrike" kern="1200" cap="none" spc="0" normalizeH="0" baseline="0" noProof="0">
                <a:ln>
                  <a:noFill/>
                </a:ln>
                <a:solidFill>
                  <a:srgbClr val="191918"/>
                </a:solidFill>
                <a:effectLst/>
                <a:uLnTx/>
                <a:uFillTx/>
                <a:latin typeface="Arial"/>
                <a:ea typeface="+mn-ea"/>
                <a:cs typeface="Arial"/>
              </a:rPr>
              <a:t> form, along with an estimate for their Student Aid Index. The student is informed they may be eligible for a Federal Pell Grant, which may be a result of their negative SAI.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7" name="Picture 6" descr="Screenshot of the student completion page, informing the student they have completed the student section successfully. On this page, the student is provided with their completion date, their date release number, and an estimation of their student aid index. Below that, the student is informed that they may be eligible for a Federal Pell Grant, which may be because of their negative SAI.">
            <a:extLst>
              <a:ext uri="{FF2B5EF4-FFF2-40B4-BE49-F238E27FC236}">
                <a16:creationId xmlns:a16="http://schemas.microsoft.com/office/drawing/2014/main" id="{D01D2E7E-2EA5-F1FC-1892-491525294D93}"/>
              </a:ext>
            </a:extLst>
          </p:cNvPr>
          <p:cNvPicPr>
            <a:picLocks noChangeAspect="1"/>
          </p:cNvPicPr>
          <p:nvPr/>
        </p:nvPicPr>
        <p:blipFill>
          <a:blip r:embed="rId3"/>
          <a:stretch>
            <a:fillRect/>
          </a:stretch>
        </p:blipFill>
        <p:spPr>
          <a:xfrm>
            <a:off x="5599242" y="1716830"/>
            <a:ext cx="5845047" cy="2819644"/>
          </a:xfrm>
          <a:prstGeom prst="rect">
            <a:avLst/>
          </a:prstGeom>
          <a:ln>
            <a:solidFill>
              <a:schemeClr val="tx1"/>
            </a:solidFill>
          </a:ln>
        </p:spPr>
      </p:pic>
    </p:spTree>
    <p:extLst>
      <p:ext uri="{BB962C8B-B14F-4D97-AF65-F5344CB8AC3E}">
        <p14:creationId xmlns:p14="http://schemas.microsoft.com/office/powerpoint/2010/main" val="748600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1152" y="552176"/>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Independent Student Confirmation Page (Continued)</a:t>
            </a:r>
            <a:endParaRPr lang="en-US" altLang="en-US" sz="3600" b="1" i="0" u="none" strike="noStrike" kern="1200" cap="none" spc="0" normalizeH="0" baseline="0" noProof="0">
              <a:ln>
                <a:noFill/>
              </a:ln>
              <a:effectLst/>
              <a:uLnTx/>
              <a:uFillTx/>
              <a:latin typeface="Oswald"/>
            </a:endParaRPr>
          </a:p>
        </p:txBody>
      </p:sp>
      <p:sp>
        <p:nvSpPr>
          <p:cNvPr id="3" name="TextBox 2">
            <a:extLst>
              <a:ext uri="{FF2B5EF4-FFF2-40B4-BE49-F238E27FC236}">
                <a16:creationId xmlns:a16="http://schemas.microsoft.com/office/drawing/2014/main" id="{A0C5AB13-164D-0DF2-C453-53D49D521B38}"/>
              </a:ext>
            </a:extLst>
          </p:cNvPr>
          <p:cNvSpPr txBox="1"/>
          <p:nvPr/>
        </p:nvSpPr>
        <p:spPr>
          <a:xfrm>
            <a:off x="668351" y="1725393"/>
            <a:ext cx="4791155" cy="25340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rPr>
              <a:t>This is a continuation of the student section complete page. This page displays information for the student about next steps, including checking their email, tracking their FAFSA</a:t>
            </a:r>
            <a:r>
              <a:rPr kumimoji="0" lang="en-US" sz="1800" b="0" i="0" u="none" strike="noStrike" kern="1200" cap="none" spc="0" normalizeH="0" baseline="30000" noProof="0">
                <a:ln>
                  <a:noFill/>
                </a:ln>
                <a:solidFill>
                  <a:srgbClr val="191918"/>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rPr>
              <a:t> form, and receiving communications from their school.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sz="1600" b="0" i="0" u="none" strike="noStrike" kern="1200" cap="none" spc="0" normalizeH="0" baseline="0" noProof="0" smtClean="0">
                <a:ln>
                  <a:noFill/>
                </a:ln>
                <a:solidFill>
                  <a:srgbClr val="19191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US" sz="1600" b="0" i="0" u="none" strike="noStrike" kern="1200" cap="none" spc="0" normalizeH="0" baseline="0" noProof="0">
              <a:ln>
                <a:noFill/>
              </a:ln>
              <a:solidFill>
                <a:srgbClr val="191918"/>
              </a:solidFill>
              <a:effectLst/>
              <a:uLnTx/>
              <a:uFillTx/>
              <a:latin typeface="Arial" panose="020B0604020202020204" pitchFamily="34" charset="0"/>
              <a:ea typeface="+mn-ea"/>
              <a:cs typeface="Arial" panose="020B0604020202020204" pitchFamily="34" charset="0"/>
            </a:endParaRPr>
          </a:p>
        </p:txBody>
      </p:sp>
      <p:pic>
        <p:nvPicPr>
          <p:cNvPr id="6" name="Picture 5" descr="Screenshot continuation of the student completion page, which informs the student of next steps. This includes checking for an email confirmation and a notification that their FAFSA form has been processed and sent to the schools they listed. The student is also reminded that schools may contact them for additional information and will contact the student with a financial aid offer. Below that, the student has the option to begin the application for student aid from their state.">
            <a:extLst>
              <a:ext uri="{FF2B5EF4-FFF2-40B4-BE49-F238E27FC236}">
                <a16:creationId xmlns:a16="http://schemas.microsoft.com/office/drawing/2014/main" id="{2DFB9DA0-871B-3100-4127-3A6F656296A0}"/>
              </a:ext>
            </a:extLst>
          </p:cNvPr>
          <p:cNvPicPr>
            <a:picLocks noChangeAspect="1"/>
          </p:cNvPicPr>
          <p:nvPr/>
        </p:nvPicPr>
        <p:blipFill>
          <a:blip r:embed="rId3"/>
          <a:stretch>
            <a:fillRect/>
          </a:stretch>
        </p:blipFill>
        <p:spPr>
          <a:xfrm>
            <a:off x="5948491" y="1654180"/>
            <a:ext cx="4359018" cy="3863675"/>
          </a:xfrm>
          <a:prstGeom prst="rect">
            <a:avLst/>
          </a:prstGeom>
          <a:ln>
            <a:solidFill>
              <a:schemeClr val="tx1"/>
            </a:solidFill>
          </a:ln>
        </p:spPr>
      </p:pic>
    </p:spTree>
    <p:extLst>
      <p:ext uri="{BB962C8B-B14F-4D97-AF65-F5344CB8AC3E}">
        <p14:creationId xmlns:p14="http://schemas.microsoft.com/office/powerpoint/2010/main" val="15337006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789130-F705-40B4-AB4D-98B89FC71FE4}"/>
              </a:ext>
            </a:extLst>
          </p:cNvPr>
          <p:cNvSpPr>
            <a:spLocks noGrp="1"/>
          </p:cNvSpPr>
          <p:nvPr>
            <p:ph type="title"/>
          </p:nvPr>
        </p:nvSpPr>
        <p:spPr>
          <a:xfrm>
            <a:off x="912570" y="2037653"/>
            <a:ext cx="11624871" cy="2057397"/>
          </a:xfrm>
        </p:spPr>
        <p:txBody>
          <a:bodyPr/>
          <a:lstStyle/>
          <a:p>
            <a:r>
              <a:rPr lang="en-US" sz="4800" cap="none">
                <a:latin typeface="Oswald"/>
                <a:ea typeface="Noto Serif"/>
                <a:cs typeface="Noto Serif"/>
              </a:rPr>
              <a:t>FAFSA Submission Summary</a:t>
            </a:r>
            <a:endParaRPr lang="en-US" sz="4800" cap="none">
              <a:ea typeface="Noto Serif"/>
              <a:cs typeface="Noto Serif"/>
            </a:endParaRPr>
          </a:p>
        </p:txBody>
      </p:sp>
      <p:sp>
        <p:nvSpPr>
          <p:cNvPr id="3" name="Slide Number Placeholder 2">
            <a:extLst>
              <a:ext uri="{FF2B5EF4-FFF2-40B4-BE49-F238E27FC236}">
                <a16:creationId xmlns:a16="http://schemas.microsoft.com/office/drawing/2014/main" id="{42E162C4-BB1D-6C4B-9CAC-9D1307DF34C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755BD-B4AC-9044-BCE4-27904766F8BB}" type="slidenum">
              <a:rPr kumimoji="0" lang="en-US"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6637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43616" y="555178"/>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b="1" u="none" strike="noStrike" kern="1200" cap="none" spc="0" normalizeH="0" baseline="0" noProof="0">
                <a:ln>
                  <a:noFill/>
                </a:ln>
                <a:effectLst/>
                <a:uLnTx/>
                <a:uFillTx/>
                <a:latin typeface="Oswald"/>
              </a:rPr>
              <a:t>FAFSA Submission Summary Landing Page</a:t>
            </a:r>
          </a:p>
        </p:txBody>
      </p:sp>
      <p:sp>
        <p:nvSpPr>
          <p:cNvPr id="7" name="TextBox 6">
            <a:extLst>
              <a:ext uri="{FF2B5EF4-FFF2-40B4-BE49-F238E27FC236}">
                <a16:creationId xmlns:a16="http://schemas.microsoft.com/office/drawing/2014/main" id="{F51169CC-E5A2-7867-BD6E-06545AF4E6B0}"/>
              </a:ext>
            </a:extLst>
          </p:cNvPr>
          <p:cNvSpPr txBox="1"/>
          <p:nvPr/>
        </p:nvSpPr>
        <p:spPr>
          <a:xfrm>
            <a:off x="640811" y="1621475"/>
            <a:ext cx="11380203" cy="2118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1918"/>
                </a:solidFill>
                <a:latin typeface="Arial"/>
                <a:cs typeface="Arial"/>
              </a:rPr>
              <a:t>The student receives a FAFSA Submission Summary for their processed FAFSA</a:t>
            </a:r>
            <a:r>
              <a:rPr lang="en-US" baseline="30000">
                <a:solidFill>
                  <a:srgbClr val="191918"/>
                </a:solidFill>
                <a:latin typeface="Arial"/>
                <a:cs typeface="Arial"/>
              </a:rPr>
              <a:t>®</a:t>
            </a:r>
            <a:r>
              <a:rPr lang="en-US">
                <a:solidFill>
                  <a:srgbClr val="191918"/>
                </a:solidFill>
                <a:latin typeface="Arial"/>
                <a:cs typeface="Arial"/>
              </a:rPr>
              <a:t> form and any subsequent corrections that they submit. The FAFSA Submission Summary is broken into four tabs: “Eligibility Overview,” “FAFSA Form Answers,” “School Information,” and “Next Steps.” At the top, the student will see when their form was received and processed. They also have the option to print their FAFSA Submission Summary to keep for their records. </a:t>
            </a:r>
            <a:endParaRPr lang="en-US" i="1">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95</a:t>
            </a:fld>
            <a:endParaRPr lang="en-US"/>
          </a:p>
        </p:txBody>
      </p:sp>
      <p:pic>
        <p:nvPicPr>
          <p:cNvPr id="2" name="Picture 1"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a:extLst>
              <a:ext uri="{FF2B5EF4-FFF2-40B4-BE49-F238E27FC236}">
                <a16:creationId xmlns:a16="http://schemas.microsoft.com/office/drawing/2014/main" id="{18BFE93A-7B4B-1E30-D595-3C33FEA88C4F}"/>
              </a:ext>
            </a:extLst>
          </p:cNvPr>
          <p:cNvPicPr>
            <a:picLocks noChangeAspect="1"/>
          </p:cNvPicPr>
          <p:nvPr/>
        </p:nvPicPr>
        <p:blipFill>
          <a:blip r:embed="rId3"/>
          <a:stretch>
            <a:fillRect/>
          </a:stretch>
        </p:blipFill>
        <p:spPr>
          <a:xfrm>
            <a:off x="2016513" y="4159266"/>
            <a:ext cx="8846635" cy="2154322"/>
          </a:xfrm>
          <a:prstGeom prst="rect">
            <a:avLst/>
          </a:prstGeom>
          <a:ln>
            <a:solidFill>
              <a:schemeClr val="tx1"/>
            </a:solidFill>
          </a:ln>
        </p:spPr>
      </p:pic>
    </p:spTree>
    <p:extLst>
      <p:ext uri="{BB962C8B-B14F-4D97-AF65-F5344CB8AC3E}">
        <p14:creationId xmlns:p14="http://schemas.microsoft.com/office/powerpoint/2010/main" val="37845710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128"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b="1" i="0" u="none" strike="noStrike" kern="1200" cap="none" spc="0" normalizeH="0" baseline="0" noProof="0">
                <a:ln>
                  <a:noFill/>
                </a:ln>
                <a:effectLst/>
                <a:uLnTx/>
                <a:uFillTx/>
                <a:latin typeface="Oswald"/>
              </a:rPr>
              <a:t>Eligibility Overview</a:t>
            </a:r>
          </a:p>
        </p:txBody>
      </p:sp>
      <p:sp>
        <p:nvSpPr>
          <p:cNvPr id="8" name="TextBox 7">
            <a:extLst>
              <a:ext uri="{FF2B5EF4-FFF2-40B4-BE49-F238E27FC236}">
                <a16:creationId xmlns:a16="http://schemas.microsoft.com/office/drawing/2014/main" id="{A0AC53C4-650A-66B1-8F78-CE2E7AC9C727}"/>
              </a:ext>
            </a:extLst>
          </p:cNvPr>
          <p:cNvSpPr txBox="1"/>
          <p:nvPr/>
        </p:nvSpPr>
        <p:spPr>
          <a:xfrm>
            <a:off x="659942" y="1714731"/>
            <a:ext cx="4734950" cy="3780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1918"/>
                </a:solidFill>
                <a:latin typeface="Arial"/>
                <a:cs typeface="Arial"/>
              </a:rPr>
              <a:t>On the "Eligibility Overview" tab, the student sees information about what federal student aid they may be eligible for, such as a Federal Pell Grant and Federal Direct Loans. Any amounts of financial aid that display on this tab are estimates and are not guaranteed. Final determination of the student’s financial aid eligibility is provided by their school’s financial aid office. </a:t>
            </a:r>
            <a:endParaRPr lang="en-US">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96</a:t>
            </a:fld>
            <a:endParaRPr lang="en-US"/>
          </a:p>
        </p:txBody>
      </p:sp>
      <p:pic>
        <p:nvPicPr>
          <p:cNvPr id="3" name="Picture 2" descr="Screenshot continuation of the FAFSA Submission Summary, which displays the eligibility overview tab. Estimated amount for a Federal Pell Grant and Federal Direct Loans for the student are displayed along with information about Federal Work-Study. Below that, the student is reminded that the amounts listed are estimations only and not guaranteed. ">
            <a:extLst>
              <a:ext uri="{FF2B5EF4-FFF2-40B4-BE49-F238E27FC236}">
                <a16:creationId xmlns:a16="http://schemas.microsoft.com/office/drawing/2014/main" id="{BE0A520C-8450-50F2-B02C-088FEA25B9DE}"/>
              </a:ext>
            </a:extLst>
          </p:cNvPr>
          <p:cNvPicPr>
            <a:picLocks noChangeAspect="1"/>
          </p:cNvPicPr>
          <p:nvPr/>
        </p:nvPicPr>
        <p:blipFill>
          <a:blip r:embed="rId3"/>
          <a:stretch>
            <a:fillRect/>
          </a:stretch>
        </p:blipFill>
        <p:spPr>
          <a:xfrm>
            <a:off x="5761864" y="1714732"/>
            <a:ext cx="5770194" cy="4462808"/>
          </a:xfrm>
          <a:prstGeom prst="rect">
            <a:avLst/>
          </a:prstGeom>
          <a:ln>
            <a:solidFill>
              <a:schemeClr val="tx1"/>
            </a:solidFill>
          </a:ln>
        </p:spPr>
      </p:pic>
    </p:spTree>
    <p:extLst>
      <p:ext uri="{BB962C8B-B14F-4D97-AF65-F5344CB8AC3E}">
        <p14:creationId xmlns:p14="http://schemas.microsoft.com/office/powerpoint/2010/main" val="42012002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128"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b="1" i="0" u="none" strike="noStrike" kern="1200" cap="none" spc="0" normalizeH="0" baseline="0" noProof="0">
                <a:ln>
                  <a:noFill/>
                </a:ln>
                <a:effectLst/>
                <a:uLnTx/>
                <a:uFillTx/>
                <a:latin typeface="Oswald"/>
              </a:rPr>
              <a:t>Eligibility Overview (Continued)</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97</a:t>
            </a:fld>
            <a:endParaRPr lang="en-US"/>
          </a:p>
        </p:txBody>
      </p:sp>
      <p:sp>
        <p:nvSpPr>
          <p:cNvPr id="3" name="TextBox 2">
            <a:extLst>
              <a:ext uri="{FF2B5EF4-FFF2-40B4-BE49-F238E27FC236}">
                <a16:creationId xmlns:a16="http://schemas.microsoft.com/office/drawing/2014/main" id="{64A726D9-7FFC-8AF4-2FF0-B3913CB243F3}"/>
              </a:ext>
            </a:extLst>
          </p:cNvPr>
          <p:cNvSpPr txBox="1"/>
          <p:nvPr/>
        </p:nvSpPr>
        <p:spPr>
          <a:xfrm>
            <a:off x="659942" y="1714731"/>
            <a:ext cx="1078434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1918"/>
                </a:solidFill>
                <a:latin typeface="Arial"/>
                <a:cs typeface="Arial"/>
              </a:rPr>
              <a:t>This is a continuation of the "Eligibility Overview" tab of the FAFSA Submission Summary. Final determination of the student’s financial aid eligibility is provided by their school’s financial aid office. They are also able to view their Student Aid Index. </a:t>
            </a:r>
            <a:endParaRPr lang="en-US">
              <a:cs typeface="Arial"/>
            </a:endParaRPr>
          </a:p>
        </p:txBody>
      </p:sp>
      <p:pic>
        <p:nvPicPr>
          <p:cNvPr id="4" name="Picture 3" descr="Screenshot continuation of the eligibility overview tab of the FAFSA Submission Summary. The Student Aid Index for the student is displayed with a hyperlink for the student to learn “What does this mean?”">
            <a:extLst>
              <a:ext uri="{FF2B5EF4-FFF2-40B4-BE49-F238E27FC236}">
                <a16:creationId xmlns:a16="http://schemas.microsoft.com/office/drawing/2014/main" id="{E897309E-2004-7C81-D17C-3C8382C9B127}"/>
              </a:ext>
            </a:extLst>
          </p:cNvPr>
          <p:cNvPicPr>
            <a:picLocks noChangeAspect="1"/>
          </p:cNvPicPr>
          <p:nvPr/>
        </p:nvPicPr>
        <p:blipFill>
          <a:blip r:embed="rId3"/>
          <a:stretch>
            <a:fillRect/>
          </a:stretch>
        </p:blipFill>
        <p:spPr>
          <a:xfrm>
            <a:off x="2058828" y="2819284"/>
            <a:ext cx="8134350" cy="3133725"/>
          </a:xfrm>
          <a:prstGeom prst="rect">
            <a:avLst/>
          </a:prstGeom>
          <a:ln>
            <a:solidFill>
              <a:schemeClr val="tx1"/>
            </a:solidFill>
          </a:ln>
        </p:spPr>
      </p:pic>
    </p:spTree>
    <p:extLst>
      <p:ext uri="{BB962C8B-B14F-4D97-AF65-F5344CB8AC3E}">
        <p14:creationId xmlns:p14="http://schemas.microsoft.com/office/powerpoint/2010/main" val="3320110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128" y="542115"/>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FAFSA Form Answers</a:t>
            </a:r>
            <a:r>
              <a:rPr lang="en-US" altLang="en-US" sz="3600" b="1" i="0" u="none" strike="noStrike" kern="1200" cap="none" spc="0" normalizeH="0" baseline="0" noProof="0">
                <a:ln>
                  <a:noFill/>
                </a:ln>
                <a:effectLst/>
                <a:uLnTx/>
                <a:uFillTx/>
                <a:latin typeface="Oswald"/>
              </a:rPr>
              <a:t> </a:t>
            </a:r>
          </a:p>
        </p:txBody>
      </p:sp>
      <p:sp>
        <p:nvSpPr>
          <p:cNvPr id="6" name="TextBox 5">
            <a:extLst>
              <a:ext uri="{FF2B5EF4-FFF2-40B4-BE49-F238E27FC236}">
                <a16:creationId xmlns:a16="http://schemas.microsoft.com/office/drawing/2014/main" id="{7AFCC7D7-1612-8436-481D-3AE10CD93047}"/>
              </a:ext>
            </a:extLst>
          </p:cNvPr>
          <p:cNvSpPr txBox="1"/>
          <p:nvPr/>
        </p:nvSpPr>
        <p:spPr>
          <a:xfrm>
            <a:off x="678459" y="1714500"/>
            <a:ext cx="4938569" cy="2118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1918"/>
                </a:solidFill>
                <a:latin typeface="Arial"/>
                <a:cs typeface="Arial"/>
              </a:rPr>
              <a:t>On the "FAFSA Form Answers" tab, the student sees the answers that they provided on their FAFSA</a:t>
            </a:r>
            <a:r>
              <a:rPr lang="en-US" baseline="30000">
                <a:solidFill>
                  <a:srgbClr val="191918"/>
                </a:solidFill>
                <a:latin typeface="Arial"/>
                <a:cs typeface="Arial"/>
              </a:rPr>
              <a:t>®</a:t>
            </a:r>
            <a:r>
              <a:rPr lang="en-US">
                <a:solidFill>
                  <a:srgbClr val="191918"/>
                </a:solidFill>
                <a:latin typeface="Arial"/>
                <a:cs typeface="Arial"/>
              </a:rPr>
              <a:t> form. If any of the provided answers are incorrect, the student can choose make a correction. </a:t>
            </a:r>
            <a:endParaRPr lang="en-US">
              <a:cs typeface="Arial"/>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98</a:t>
            </a:fld>
            <a:endParaRPr lang="en-US"/>
          </a:p>
        </p:txBody>
      </p:sp>
      <p:pic>
        <p:nvPicPr>
          <p:cNvPr id="4" name="Picture 3" descr="Screenshot continuation of the FAFSA Submission Summary, which displays the FAFSA answers tab. Under the listed section name of the FAFSA form, the student can review the answers they provided on the form. A button displays the option to “Make a Correction.” ">
            <a:extLst>
              <a:ext uri="{FF2B5EF4-FFF2-40B4-BE49-F238E27FC236}">
                <a16:creationId xmlns:a16="http://schemas.microsoft.com/office/drawing/2014/main" id="{6B1FCDDF-1DB1-479A-DFE2-3B9F28939ADC}"/>
              </a:ext>
            </a:extLst>
          </p:cNvPr>
          <p:cNvPicPr>
            <a:picLocks noChangeAspect="1"/>
          </p:cNvPicPr>
          <p:nvPr/>
        </p:nvPicPr>
        <p:blipFill>
          <a:blip r:embed="rId3"/>
          <a:stretch>
            <a:fillRect/>
          </a:stretch>
        </p:blipFill>
        <p:spPr>
          <a:xfrm>
            <a:off x="5943600" y="1594756"/>
            <a:ext cx="4522891" cy="4909584"/>
          </a:xfrm>
          <a:prstGeom prst="rect">
            <a:avLst/>
          </a:prstGeom>
          <a:ln>
            <a:solidFill>
              <a:schemeClr val="tx1"/>
            </a:solidFill>
          </a:ln>
        </p:spPr>
      </p:pic>
    </p:spTree>
    <p:extLst>
      <p:ext uri="{BB962C8B-B14F-4D97-AF65-F5344CB8AC3E}">
        <p14:creationId xmlns:p14="http://schemas.microsoft.com/office/powerpoint/2010/main" val="20752461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9128" y="55640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FAFSA Form Answers</a:t>
            </a:r>
            <a:r>
              <a:rPr lang="en-US" altLang="en-US" sz="3600" b="1" i="0" u="none" strike="noStrike" kern="1200" cap="none" spc="0" normalizeH="0" baseline="0" noProof="0">
                <a:ln>
                  <a:noFill/>
                </a:ln>
                <a:effectLst/>
                <a:uLnTx/>
                <a:uFillTx/>
                <a:latin typeface="Oswald"/>
              </a:rPr>
              <a:t> (Continued)</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dirty="0" smtClean="0"/>
              <a:pPr/>
              <a:t>99</a:t>
            </a:fld>
            <a:endParaRPr lang="en-US"/>
          </a:p>
        </p:txBody>
      </p:sp>
      <p:sp>
        <p:nvSpPr>
          <p:cNvPr id="2" name="TextBox 1">
            <a:extLst>
              <a:ext uri="{FF2B5EF4-FFF2-40B4-BE49-F238E27FC236}">
                <a16:creationId xmlns:a16="http://schemas.microsoft.com/office/drawing/2014/main" id="{EB8E2A2E-7BF1-151B-C335-F237C41D5475}"/>
              </a:ext>
            </a:extLst>
          </p:cNvPr>
          <p:cNvSpPr txBox="1"/>
          <p:nvPr/>
        </p:nvSpPr>
        <p:spPr>
          <a:xfrm>
            <a:off x="678460" y="1714500"/>
            <a:ext cx="4374292" cy="1702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1918"/>
                </a:solidFill>
                <a:latin typeface="Arial"/>
                <a:cs typeface="Arial"/>
              </a:rPr>
              <a:t>This is a continuation of the "FAFSA Form Answers" tab, where the student sees the answers that they provided on their FAFSA</a:t>
            </a:r>
            <a:r>
              <a:rPr lang="en-US" baseline="30000">
                <a:solidFill>
                  <a:srgbClr val="191918"/>
                </a:solidFill>
                <a:latin typeface="Arial"/>
                <a:cs typeface="Arial"/>
              </a:rPr>
              <a:t>®</a:t>
            </a:r>
            <a:r>
              <a:rPr lang="en-US">
                <a:solidFill>
                  <a:srgbClr val="191918"/>
                </a:solidFill>
                <a:latin typeface="Arial"/>
                <a:cs typeface="Arial"/>
              </a:rPr>
              <a:t> form. </a:t>
            </a:r>
            <a:endParaRPr lang="en-US">
              <a:cs typeface="Arial"/>
            </a:endParaRPr>
          </a:p>
        </p:txBody>
      </p:sp>
      <p:pic>
        <p:nvPicPr>
          <p:cNvPr id="6" name="Picture 5" descr="Screenshot continuation of the FAFSA Submission Summary, which displays the FAFSA answers tab. Each of the student sections of the FAFSA form are listed, which the student can select to expand and view the information that was provided. ">
            <a:extLst>
              <a:ext uri="{FF2B5EF4-FFF2-40B4-BE49-F238E27FC236}">
                <a16:creationId xmlns:a16="http://schemas.microsoft.com/office/drawing/2014/main" id="{E05A128C-A537-B7EE-D5F3-AB56DD893F21}"/>
              </a:ext>
            </a:extLst>
          </p:cNvPr>
          <p:cNvPicPr>
            <a:picLocks noChangeAspect="1"/>
          </p:cNvPicPr>
          <p:nvPr/>
        </p:nvPicPr>
        <p:blipFill>
          <a:blip r:embed="rId3"/>
          <a:stretch>
            <a:fillRect/>
          </a:stretch>
        </p:blipFill>
        <p:spPr>
          <a:xfrm>
            <a:off x="6281609" y="1714500"/>
            <a:ext cx="4214677" cy="4929768"/>
          </a:xfrm>
          <a:prstGeom prst="rect">
            <a:avLst/>
          </a:prstGeom>
          <a:ln>
            <a:solidFill>
              <a:schemeClr val="tx1"/>
            </a:solidFill>
          </a:ln>
        </p:spPr>
      </p:pic>
    </p:spTree>
    <p:extLst>
      <p:ext uri="{BB962C8B-B14F-4D97-AF65-F5344CB8AC3E}">
        <p14:creationId xmlns:p14="http://schemas.microsoft.com/office/powerpoint/2010/main" val="2409497272"/>
      </p:ext>
    </p:extLst>
  </p:cSld>
  <p:clrMapOvr>
    <a:masterClrMapping/>
  </p:clrMapOvr>
</p:sld>
</file>

<file path=ppt/theme/theme1.xml><?xml version="1.0" encoding="utf-8"?>
<a:theme xmlns:a="http://schemas.openxmlformats.org/drawingml/2006/main" name="Office Theme">
  <a:themeElements>
    <a:clrScheme name="NextGen Colors">
      <a:dk1>
        <a:srgbClr val="191918"/>
      </a:dk1>
      <a:lt1>
        <a:srgbClr val="FFFFFF"/>
      </a:lt1>
      <a:dk2>
        <a:srgbClr val="2F3337"/>
      </a:dk2>
      <a:lt2>
        <a:srgbClr val="FFFFFE"/>
      </a:lt2>
      <a:accent1>
        <a:srgbClr val="2279A7"/>
      </a:accent1>
      <a:accent2>
        <a:srgbClr val="81C149"/>
      </a:accent2>
      <a:accent3>
        <a:srgbClr val="2CA34E"/>
      </a:accent3>
      <a:accent4>
        <a:srgbClr val="364755"/>
      </a:accent4>
      <a:accent5>
        <a:srgbClr val="E5DC6D"/>
      </a:accent5>
      <a:accent6>
        <a:srgbClr val="EBEDEE"/>
      </a:accent6>
      <a:hlink>
        <a:srgbClr val="2279A7"/>
      </a:hlink>
      <a:folHlink>
        <a:srgbClr val="345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A_PPT_Template" id="{0E3E3244-611D-43FF-9916-862E25A8A98B}" vid="{9FD1257F-8764-4D21-806F-1F49CB5EA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xtGen Colors">
    <a:dk1>
      <a:srgbClr val="191918"/>
    </a:dk1>
    <a:lt1>
      <a:srgbClr val="FFFFFF"/>
    </a:lt1>
    <a:dk2>
      <a:srgbClr val="2F3337"/>
    </a:dk2>
    <a:lt2>
      <a:srgbClr val="FFFFFE"/>
    </a:lt2>
    <a:accent1>
      <a:srgbClr val="2279A7"/>
    </a:accent1>
    <a:accent2>
      <a:srgbClr val="81C149"/>
    </a:accent2>
    <a:accent3>
      <a:srgbClr val="2CA34E"/>
    </a:accent3>
    <a:accent4>
      <a:srgbClr val="364755"/>
    </a:accent4>
    <a:accent5>
      <a:srgbClr val="E5DC6D"/>
    </a:accent5>
    <a:accent6>
      <a:srgbClr val="EBEDEE"/>
    </a:accent6>
    <a:hlink>
      <a:srgbClr val="2279A7"/>
    </a:hlink>
    <a:folHlink>
      <a:srgbClr val="34506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B1C6FF60030546809DA2372D00398F" ma:contentTypeVersion="23" ma:contentTypeDescription="Create a new document." ma:contentTypeScope="" ma:versionID="20677bb770cd54122f39631b51a94fe7">
  <xsd:schema xmlns:xsd="http://www.w3.org/2001/XMLSchema" xmlns:xs="http://www.w3.org/2001/XMLSchema" xmlns:p="http://schemas.microsoft.com/office/2006/metadata/properties" xmlns:ns1="http://schemas.microsoft.com/sharepoint/v3" xmlns:ns2="41d6d728-afb5-49e6-a79f-5f3b4d7fb77b" xmlns:ns3="8e2ce8b7-93fd-47d4-b6ce-7d3e60c492c9" xmlns:ns4="2a2db8c4-56ab-4882-a5d0-0fe8165c6658" targetNamespace="http://schemas.microsoft.com/office/2006/metadata/properties" ma:root="true" ma:fieldsID="c763253227883be4835a99fb9b997cad" ns1:_="" ns2:_="" ns3:_="" ns4:_="">
    <xsd:import namespace="http://schemas.microsoft.com/sharepoint/v3"/>
    <xsd:import namespace="41d6d728-afb5-49e6-a79f-5f3b4d7fb77b"/>
    <xsd:import namespace="8e2ce8b7-93fd-47d4-b6ce-7d3e60c492c9"/>
    <xsd:import namespace="2a2db8c4-56ab-4882-a5d0-0fe8165c6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Folder_x0020_Descrip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d6d728-afb5-49e6-a79f-5f3b4d7fb7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2ce8b7-93fd-47d4-b6ce-7d3e60c492c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Folder_x0020_Description" ma:index="23" nillable="true" ma:displayName="Folder/File Description" ma:description="Test" ma:format="Dropdown" ma:internalName="Folder_x0020_Description">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57479ed-16e3-4c54-a34b-e226e0af4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2db8c4-56ab-4882-a5d0-0fe8165c6658"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2c2c1190-4f17-478e-b1b2-58572ef7f49c}" ma:internalName="TaxCatchAll" ma:showField="CatchAllData" ma:web="41d6d728-afb5-49e6-a79f-5f3b4d7fb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1d6d728-afb5-49e6-a79f-5f3b4d7fb77b">
      <UserInfo>
        <DisplayName>Garcia, Raul A.</DisplayName>
        <AccountId>102</AccountId>
        <AccountType/>
      </UserInfo>
      <UserInfo>
        <DisplayName>Isett, Christine</DisplayName>
        <AccountId>1042</AccountId>
        <AccountType/>
      </UserInfo>
      <UserInfo>
        <DisplayName>Ateeqi, Husna</DisplayName>
        <AccountId>1555</AccountId>
        <AccountType/>
      </UserInfo>
    </SharedWithUsers>
    <lcf76f155ced4ddcb4097134ff3c332f xmlns="8e2ce8b7-93fd-47d4-b6ce-7d3e60c492c9">
      <Terms xmlns="http://schemas.microsoft.com/office/infopath/2007/PartnerControls"/>
    </lcf76f155ced4ddcb4097134ff3c332f>
    <TaxCatchAll xmlns="2a2db8c4-56ab-4882-a5d0-0fe8165c6658" xsi:nil="true"/>
    <Folder_x0020_Description xmlns="8e2ce8b7-93fd-47d4-b6ce-7d3e60c492c9" xsi:nil="true"/>
  </documentManagement>
</p:properties>
</file>

<file path=customXml/itemProps1.xml><?xml version="1.0" encoding="utf-8"?>
<ds:datastoreItem xmlns:ds="http://schemas.openxmlformats.org/officeDocument/2006/customXml" ds:itemID="{F14DF96B-FF10-4FAD-8786-BA69140C3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d6d728-afb5-49e6-a79f-5f3b4d7fb77b"/>
    <ds:schemaRef ds:uri="8e2ce8b7-93fd-47d4-b6ce-7d3e60c492c9"/>
    <ds:schemaRef ds:uri="2a2db8c4-56ab-4882-a5d0-0fe8165c6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A655F-D9D6-4D4B-AF77-910B5067DE68}">
  <ds:schemaRefs>
    <ds:schemaRef ds:uri="http://schemas.microsoft.com/sharepoint/v3/contenttype/forms"/>
  </ds:schemaRefs>
</ds:datastoreItem>
</file>

<file path=customXml/itemProps3.xml><?xml version="1.0" encoding="utf-8"?>
<ds:datastoreItem xmlns:ds="http://schemas.openxmlformats.org/officeDocument/2006/customXml" ds:itemID="{AE376008-96D4-4ABA-979E-BB0A4B41A0EB}">
  <ds:schemaRefs>
    <ds:schemaRef ds:uri="http://purl.org/dc/dcmitype/"/>
    <ds:schemaRef ds:uri="http://schemas.microsoft.com/office/infopath/2007/PartnerControls"/>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2a2db8c4-56ab-4882-a5d0-0fe8165c6658"/>
    <ds:schemaRef ds:uri="http://purl.org/dc/elements/1.1/"/>
    <ds:schemaRef ds:uri="http://purl.org/dc/terms/"/>
    <ds:schemaRef ds:uri="8e2ce8b7-93fd-47d4-b6ce-7d3e60c492c9"/>
    <ds:schemaRef ds:uri="41d6d728-afb5-49e6-a79f-5f3b4d7fb77b"/>
    <ds:schemaRef ds:uri="http://www.w3.org/XML/1998/namespace"/>
  </ds:schemaRefs>
</ds:datastoreItem>
</file>

<file path=docMetadata/LabelInfo.xml><?xml version="1.0" encoding="utf-8"?>
<clbl:labelList xmlns:clbl="http://schemas.microsoft.com/office/2020/mipLabelMetadata">
  <clbl:label id="{47b29c01-00f5-4aa6-b8e6-46dfb7264893}" enabled="1" method="Privileged" siteId="{a01f407a-85cb-4a16-98bb-f28e6384bd28}" contentBits="0" removed="0"/>
</clbl:labelList>
</file>

<file path=docProps/app.xml><?xml version="1.0" encoding="utf-8"?>
<Properties xmlns="http://schemas.openxmlformats.org/officeDocument/2006/extended-properties" xmlns:vt="http://schemas.openxmlformats.org/officeDocument/2006/docPropsVTypes">
  <Template/>
  <TotalTime>55</TotalTime>
  <Words>4903</Words>
  <Application>Microsoft Office PowerPoint</Application>
  <PresentationFormat>Widescreen</PresentationFormat>
  <Paragraphs>401</Paragraphs>
  <Slides>103</Slides>
  <Notes>95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Calibri</vt:lpstr>
      <vt:lpstr>Cambria</vt:lpstr>
      <vt:lpstr>Noto Serif</vt:lpstr>
      <vt:lpstr>Oswald</vt:lpstr>
      <vt:lpstr>Roboto</vt:lpstr>
      <vt:lpstr>Office Theme</vt:lpstr>
      <vt:lpstr>2025–26 FAFSA® Overview</vt:lpstr>
      <vt:lpstr>Dependent Student FAFSA® Landing Page</vt:lpstr>
      <vt:lpstr>Dependent Student Log In</vt:lpstr>
      <vt:lpstr>Dependent Student Roles</vt:lpstr>
      <vt:lpstr>Student Onboarding (1 of 4)</vt:lpstr>
      <vt:lpstr>Dependent Student Onboarding (2 of 4)</vt:lpstr>
      <vt:lpstr>Dependent Student Onboarding (3 of 4)</vt:lpstr>
      <vt:lpstr>Dependent Student Onboarding (4 of 4)</vt:lpstr>
      <vt:lpstr>Dependent Student Identity Information</vt:lpstr>
      <vt:lpstr>Dependent Student State of Legal Residence</vt:lpstr>
      <vt:lpstr>Dependent Student Provides Consent and Approval</vt:lpstr>
      <vt:lpstr>Dependent Student Provides Consent and Approval (Continued)</vt:lpstr>
      <vt:lpstr>Dependent Student Imports IRS Information </vt:lpstr>
      <vt:lpstr>Dependent Student Imports IRS Information (Continued)</vt:lpstr>
      <vt:lpstr>Dependent Student Personal Circumstances</vt:lpstr>
      <vt:lpstr>Dependent Student Marital Status</vt:lpstr>
      <vt:lpstr>Dependent Student College or Career School Plans</vt:lpstr>
      <vt:lpstr>Dependent Student Personal Circumstances</vt:lpstr>
      <vt:lpstr>Dependent Student Homelessness</vt:lpstr>
      <vt:lpstr>Dependent Student Unusual Circumstances</vt:lpstr>
      <vt:lpstr>Student Dependency Status: Dependent Student</vt:lpstr>
      <vt:lpstr>Dependent Student: Tell Us About Your Parents</vt:lpstr>
      <vt:lpstr>Dependent Student Invites Parents to FAFSA® Form</vt:lpstr>
      <vt:lpstr>Introduction: Dependent Student Demographics</vt:lpstr>
      <vt:lpstr>Dependent Student Demographic Information</vt:lpstr>
      <vt:lpstr>Dependent Student Race and Ethnicity</vt:lpstr>
      <vt:lpstr>Dependent Student Race and Ethnicity (Continued)</vt:lpstr>
      <vt:lpstr>Dependent Student Citizenship Status </vt:lpstr>
      <vt:lpstr>Dependent Student’s Parent Education Status</vt:lpstr>
      <vt:lpstr>Dependent Student’s Parent Killed in Line of Duty</vt:lpstr>
      <vt:lpstr>Dependent Student High School Completion Status</vt:lpstr>
      <vt:lpstr>Dependent Student High School Information</vt:lpstr>
      <vt:lpstr>Dependent Student Confirms High School</vt:lpstr>
      <vt:lpstr>Introduction: Dependent Student Financials</vt:lpstr>
      <vt:lpstr>Dependent Student Tax Filing Status</vt:lpstr>
      <vt:lpstr>Dependent Student Tax Return Information</vt:lpstr>
      <vt:lpstr>Dependent Student Tax Return Information (Continued)</vt:lpstr>
      <vt:lpstr>Dependent Student Assets</vt:lpstr>
      <vt:lpstr>Introduction: Dependent Student Select Colleges</vt:lpstr>
      <vt:lpstr>Dependent Student College Search</vt:lpstr>
      <vt:lpstr>Dependent Student College Search (Continued)</vt:lpstr>
      <vt:lpstr>Dependent Student College Search (Continued)</vt:lpstr>
      <vt:lpstr>Dependent Student Review Page</vt:lpstr>
      <vt:lpstr>Dependent Student Review Page (Continued)</vt:lpstr>
      <vt:lpstr>Dependent Student Signature</vt:lpstr>
      <vt:lpstr>Dependent Student Signature (Continued)</vt:lpstr>
      <vt:lpstr>Dependent Student Section Complete</vt:lpstr>
      <vt:lpstr>Dependent Student Section Complete (Continued)</vt:lpstr>
      <vt:lpstr>Dependent Student’s Parent Email</vt:lpstr>
      <vt:lpstr>Dependent Student’s Parent Log In</vt:lpstr>
      <vt:lpstr>Independent Student Who Is Single and a Non-Tax Filer </vt:lpstr>
      <vt:lpstr>Independent Student FAFSA® Form Landing Page</vt:lpstr>
      <vt:lpstr>Independent Student Log In</vt:lpstr>
      <vt:lpstr>Independent Student Roles</vt:lpstr>
      <vt:lpstr>Independent Student Onboarding (1 of 4)</vt:lpstr>
      <vt:lpstr>Independent Student Onboarding (2 of 4)</vt:lpstr>
      <vt:lpstr>Independent Student Onboarding (3 of 4)</vt:lpstr>
      <vt:lpstr>Independent Student Onboarding (4 of 4)</vt:lpstr>
      <vt:lpstr>Independent Student Identity Information</vt:lpstr>
      <vt:lpstr>Independent Student Identity Information (Continued)</vt:lpstr>
      <vt:lpstr>Independent Student State Of Legal Residence</vt:lpstr>
      <vt:lpstr>Independent Student Provides Consent and Approval</vt:lpstr>
      <vt:lpstr>Independent Student Provides Consent and Approval (Continued)</vt:lpstr>
      <vt:lpstr>Independent Student Imports IRS Information</vt:lpstr>
      <vt:lpstr>Independent Student Imports IRS Information (Continued)</vt:lpstr>
      <vt:lpstr>Independent Student Personal Circumstances</vt:lpstr>
      <vt:lpstr>Independent Student Marital Status</vt:lpstr>
      <vt:lpstr>Independent Student College or Career School Plans</vt:lpstr>
      <vt:lpstr>Independent Student Personal Circumstances</vt:lpstr>
      <vt:lpstr>Independent Student Homelessness</vt:lpstr>
      <vt:lpstr>Student Dependency Status: Independent Student</vt:lpstr>
      <vt:lpstr>Introduction: Independent Student Demographics</vt:lpstr>
      <vt:lpstr>Independent Student Demographic Information</vt:lpstr>
      <vt:lpstr>Independent Student Race and Ethnicity</vt:lpstr>
      <vt:lpstr>Independent Student Race and Ethnicity (Continued)</vt:lpstr>
      <vt:lpstr>Independent Student Citizenship Status </vt:lpstr>
      <vt:lpstr>Independent Student’s Parent Education Status</vt:lpstr>
      <vt:lpstr>Independent Student’s Parent Killed in Line of Duty</vt:lpstr>
      <vt:lpstr>Independent High School Completion Status</vt:lpstr>
      <vt:lpstr>Independent Student High School Information</vt:lpstr>
      <vt:lpstr>Independent Student Confirms High School</vt:lpstr>
      <vt:lpstr>Introduction: Independent Student Financials</vt:lpstr>
      <vt:lpstr>Independent Student Federal Benefits </vt:lpstr>
      <vt:lpstr>Independent Student Tax Filing Status</vt:lpstr>
      <vt:lpstr>Independent Student Number in College </vt:lpstr>
      <vt:lpstr>Introduction: Independent Student Select Colleges</vt:lpstr>
      <vt:lpstr>Independent Student College Search</vt:lpstr>
      <vt:lpstr>Independent Student Selected Colleges</vt:lpstr>
      <vt:lpstr>Independent Student Review Page </vt:lpstr>
      <vt:lpstr>Independent Student Signature</vt:lpstr>
      <vt:lpstr>Independent Student Signature (Continued)</vt:lpstr>
      <vt:lpstr>Independent Student Confirmation Page</vt:lpstr>
      <vt:lpstr>Independent Student Confirmation Page (Continued)</vt:lpstr>
      <vt:lpstr>FAFSA Submission Summary</vt:lpstr>
      <vt:lpstr>FAFSA Submission Summary Landing Page</vt:lpstr>
      <vt:lpstr>Eligibility Overview</vt:lpstr>
      <vt:lpstr>Eligibility Overview (Continued)</vt:lpstr>
      <vt:lpstr>FAFSA Form Answers </vt:lpstr>
      <vt:lpstr>FAFSA Form Answers (Continued)</vt:lpstr>
      <vt:lpstr>FAFSA Form Answers Contributors</vt:lpstr>
      <vt:lpstr>School Information </vt:lpstr>
      <vt:lpstr>Next Steps </vt:lpstr>
      <vt:lpstr>More 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FAFSA® Form on StudentAid.gov Preview Presentation</dc:title>
  <dc:subject>FAFSA Form</dc:subject>
  <dc:creator>U.S. Department of Education’s Federal Student Aid</dc:creator>
  <cp:keywords>FAFSA, Federal Student Aid, U.S. Department of Education, Student</cp:keywords>
  <dc:description/>
  <cp:lastModifiedBy>Leslie Birdow</cp:lastModifiedBy>
  <cp:revision>19</cp:revision>
  <dcterms:created xsi:type="dcterms:W3CDTF">2020-06-18T13:31:15Z</dcterms:created>
  <dcterms:modified xsi:type="dcterms:W3CDTF">2024-11-13T20:58:42Z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0x01010035B1C6FF60030546809DA2372D00398F</vt:lpwstr>
  </property>
  <property fmtid="{D5CDD505-2E9C-101B-9397-08002B2CF9AE}" pid="3" name="AuthorIds_UIVersion_2560">
    <vt:lpwstr>79</vt:lpwstr>
  </property>
  <property fmtid="{D5CDD505-2E9C-101B-9397-08002B2CF9AE}" pid="4" name="_dlc_DocIdItemGuid">
    <vt:lpwstr>6d8916d9-c90c-427d-be6d-cadf75d58a33</vt:lpwstr>
  </property>
  <property fmtid="{D5CDD505-2E9C-101B-9397-08002B2CF9AE}" pid="5" name="MediaServiceImageTags">
    <vt:lpwstr/>
  </property>
  <property fmtid="{D5CDD505-2E9C-101B-9397-08002B2CF9AE}" pid="6" name="Order">
    <vt:lpwstr>68659400.0000000</vt:lpwstr>
  </property>
  <property fmtid="{D5CDD505-2E9C-101B-9397-08002B2CF9AE}" pid="7" name="MSIP_Label_7f2bf3fa-7640-45a1-8ef1-3afb2421d8f3_Enabled">
    <vt:lpwstr>true</vt:lpwstr>
  </property>
  <property fmtid="{D5CDD505-2E9C-101B-9397-08002B2CF9AE}" pid="8" name="MSIP_Label_7f2bf3fa-7640-45a1-8ef1-3afb2421d8f3_SetDate">
    <vt:lpwstr>2024-04-22T13:56:11Z</vt:lpwstr>
  </property>
  <property fmtid="{D5CDD505-2E9C-101B-9397-08002B2CF9AE}" pid="9" name="MSIP_Label_7f2bf3fa-7640-45a1-8ef1-3afb2421d8f3_Method">
    <vt:lpwstr>Standard</vt:lpwstr>
  </property>
  <property fmtid="{D5CDD505-2E9C-101B-9397-08002B2CF9AE}" pid="10" name="MSIP_Label_7f2bf3fa-7640-45a1-8ef1-3afb2421d8f3_Name">
    <vt:lpwstr>Confidential</vt:lpwstr>
  </property>
  <property fmtid="{D5CDD505-2E9C-101B-9397-08002B2CF9AE}" pid="11" name="MSIP_Label_7f2bf3fa-7640-45a1-8ef1-3afb2421d8f3_SiteId">
    <vt:lpwstr>a01f407a-85cb-4a16-98bb-f28e6384bd28</vt:lpwstr>
  </property>
  <property fmtid="{D5CDD505-2E9C-101B-9397-08002B2CF9AE}" pid="12" name="MSIP_Label_7f2bf3fa-7640-45a1-8ef1-3afb2421d8f3_ActionId">
    <vt:lpwstr>541671d2-d69d-4745-afce-622fe1ee7e30</vt:lpwstr>
  </property>
  <property fmtid="{D5CDD505-2E9C-101B-9397-08002B2CF9AE}" pid="13" name="MSIP_Label_7f2bf3fa-7640-45a1-8ef1-3afb2421d8f3_ContentBits">
    <vt:lpwstr>0</vt:lpwstr>
  </property>
</Properties>
</file>