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56" r:id="rId2"/>
    <p:sldId id="316" r:id="rId3"/>
    <p:sldId id="317" r:id="rId4"/>
    <p:sldId id="318" r:id="rId5"/>
    <p:sldId id="319" r:id="rId6"/>
    <p:sldId id="320" r:id="rId7"/>
    <p:sldId id="282" r:id="rId8"/>
  </p:sldIdLst>
  <p:sldSz cx="9144000" cy="5143500" type="screen16x9"/>
  <p:notesSz cx="6858000" cy="9144000"/>
  <p:embeddedFontLst>
    <p:embeddedFont>
      <p:font typeface="Garamond" panose="02020404030301010803" pitchFamily="18" charset="0"/>
      <p:regular r:id="rId10"/>
      <p:bold r:id="rId11"/>
      <p: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327E46-4D73-46F8-A435-41D0A4526E09}" v="8" dt="2024-11-13T21:30:14.2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5" d="100"/>
          <a:sy n="135" d="100"/>
        </p:scale>
        <p:origin x="846"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slie Birdow" userId="S::lbirdow@nthea.com::171fe858-7808-4336-957b-ebd56cb25089" providerId="AD" clId="Web-{3E81CCFA-D1F6-5153-D3EF-6A13B68B1EC1}"/>
    <pc:docChg chg="delSld">
      <pc:chgData name="Leslie Birdow" userId="S::lbirdow@nthea.com::171fe858-7808-4336-957b-ebd56cb25089" providerId="AD" clId="Web-{3E81CCFA-D1F6-5153-D3EF-6A13B68B1EC1}" dt="2022-10-03T14:13:20.836" v="7"/>
      <pc:docMkLst>
        <pc:docMk/>
      </pc:docMkLst>
      <pc:sldChg chg="del">
        <pc:chgData name="Leslie Birdow" userId="S::lbirdow@nthea.com::171fe858-7808-4336-957b-ebd56cb25089" providerId="AD" clId="Web-{3E81CCFA-D1F6-5153-D3EF-6A13B68B1EC1}" dt="2022-10-03T14:13:20.836" v="7"/>
        <pc:sldMkLst>
          <pc:docMk/>
          <pc:sldMk cId="0" sldId="270"/>
        </pc:sldMkLst>
      </pc:sldChg>
      <pc:sldChg chg="del">
        <pc:chgData name="Leslie Birdow" userId="S::lbirdow@nthea.com::171fe858-7808-4336-957b-ebd56cb25089" providerId="AD" clId="Web-{3E81CCFA-D1F6-5153-D3EF-6A13B68B1EC1}" dt="2022-10-03T14:13:20.820" v="6"/>
        <pc:sldMkLst>
          <pc:docMk/>
          <pc:sldMk cId="0" sldId="271"/>
        </pc:sldMkLst>
      </pc:sldChg>
      <pc:sldChg chg="del">
        <pc:chgData name="Leslie Birdow" userId="S::lbirdow@nthea.com::171fe858-7808-4336-957b-ebd56cb25089" providerId="AD" clId="Web-{3E81CCFA-D1F6-5153-D3EF-6A13B68B1EC1}" dt="2022-10-03T14:13:20.820" v="5"/>
        <pc:sldMkLst>
          <pc:docMk/>
          <pc:sldMk cId="0" sldId="272"/>
        </pc:sldMkLst>
      </pc:sldChg>
      <pc:sldChg chg="del">
        <pc:chgData name="Leslie Birdow" userId="S::lbirdow@nthea.com::171fe858-7808-4336-957b-ebd56cb25089" providerId="AD" clId="Web-{3E81CCFA-D1F6-5153-D3EF-6A13B68B1EC1}" dt="2022-10-03T14:13:20.820" v="4"/>
        <pc:sldMkLst>
          <pc:docMk/>
          <pc:sldMk cId="0" sldId="273"/>
        </pc:sldMkLst>
      </pc:sldChg>
      <pc:sldChg chg="del">
        <pc:chgData name="Leslie Birdow" userId="S::lbirdow@nthea.com::171fe858-7808-4336-957b-ebd56cb25089" providerId="AD" clId="Web-{3E81CCFA-D1F6-5153-D3EF-6A13B68B1EC1}" dt="2022-10-03T14:13:20.820" v="3"/>
        <pc:sldMkLst>
          <pc:docMk/>
          <pc:sldMk cId="0" sldId="274"/>
        </pc:sldMkLst>
      </pc:sldChg>
      <pc:sldChg chg="del">
        <pc:chgData name="Leslie Birdow" userId="S::lbirdow@nthea.com::171fe858-7808-4336-957b-ebd56cb25089" providerId="AD" clId="Web-{3E81CCFA-D1F6-5153-D3EF-6A13B68B1EC1}" dt="2022-10-03T14:13:20.820" v="2"/>
        <pc:sldMkLst>
          <pc:docMk/>
          <pc:sldMk cId="0" sldId="275"/>
        </pc:sldMkLst>
      </pc:sldChg>
      <pc:sldChg chg="del">
        <pc:chgData name="Leslie Birdow" userId="S::lbirdow@nthea.com::171fe858-7808-4336-957b-ebd56cb25089" providerId="AD" clId="Web-{3E81CCFA-D1F6-5153-D3EF-6A13B68B1EC1}" dt="2022-10-03T14:13:20.820" v="1"/>
        <pc:sldMkLst>
          <pc:docMk/>
          <pc:sldMk cId="0" sldId="276"/>
        </pc:sldMkLst>
      </pc:sldChg>
      <pc:sldChg chg="del">
        <pc:chgData name="Leslie Birdow" userId="S::lbirdow@nthea.com::171fe858-7808-4336-957b-ebd56cb25089" providerId="AD" clId="Web-{3E81CCFA-D1F6-5153-D3EF-6A13B68B1EC1}" dt="2022-10-03T14:13:20.820" v="0"/>
        <pc:sldMkLst>
          <pc:docMk/>
          <pc:sldMk cId="0" sldId="277"/>
        </pc:sldMkLst>
      </pc:sldChg>
    </pc:docChg>
  </pc:docChgLst>
  <pc:docChgLst>
    <pc:chgData name="Leslie Birdow" userId="171fe858-7808-4336-957b-ebd56cb25089" providerId="ADAL" clId="{7699E11E-35D5-4CC9-88C0-676CBB7552A3}"/>
    <pc:docChg chg="custSel delSld modSld">
      <pc:chgData name="Leslie Birdow" userId="171fe858-7808-4336-957b-ebd56cb25089" providerId="ADAL" clId="{7699E11E-35D5-4CC9-88C0-676CBB7552A3}" dt="2022-10-04T21:39:08.790" v="9" actId="14100"/>
      <pc:docMkLst>
        <pc:docMk/>
      </pc:docMkLst>
      <pc:sldChg chg="delSp modSp mod">
        <pc:chgData name="Leslie Birdow" userId="171fe858-7808-4336-957b-ebd56cb25089" providerId="ADAL" clId="{7699E11E-35D5-4CC9-88C0-676CBB7552A3}" dt="2022-10-04T21:38:45.663" v="5" actId="1076"/>
        <pc:sldMkLst>
          <pc:docMk/>
          <pc:sldMk cId="0" sldId="256"/>
        </pc:sldMkLst>
        <pc:spChg chg="mod">
          <ac:chgData name="Leslie Birdow" userId="171fe858-7808-4336-957b-ebd56cb25089" providerId="ADAL" clId="{7699E11E-35D5-4CC9-88C0-676CBB7552A3}" dt="2022-10-04T21:38:45.663" v="5" actId="1076"/>
          <ac:spMkLst>
            <pc:docMk/>
            <pc:sldMk cId="0" sldId="256"/>
            <ac:spMk id="54" creationId="{00000000-0000-0000-0000-000000000000}"/>
          </ac:spMkLst>
        </pc:spChg>
        <pc:picChg chg="del">
          <ac:chgData name="Leslie Birdow" userId="171fe858-7808-4336-957b-ebd56cb25089" providerId="ADAL" clId="{7699E11E-35D5-4CC9-88C0-676CBB7552A3}" dt="2022-10-04T21:38:40.171" v="4" actId="478"/>
          <ac:picMkLst>
            <pc:docMk/>
            <pc:sldMk cId="0" sldId="256"/>
            <ac:picMk id="56" creationId="{00000000-0000-0000-0000-000000000000}"/>
          </ac:picMkLst>
        </pc:picChg>
        <pc:picChg chg="del">
          <ac:chgData name="Leslie Birdow" userId="171fe858-7808-4336-957b-ebd56cb25089" providerId="ADAL" clId="{7699E11E-35D5-4CC9-88C0-676CBB7552A3}" dt="2022-10-04T21:38:38.070" v="3" actId="478"/>
          <ac:picMkLst>
            <pc:docMk/>
            <pc:sldMk cId="0" sldId="256"/>
            <ac:picMk id="57" creationId="{00000000-0000-0000-0000-000000000000}"/>
          </ac:picMkLst>
        </pc:picChg>
      </pc:sldChg>
      <pc:sldChg chg="del">
        <pc:chgData name="Leslie Birdow" userId="171fe858-7808-4336-957b-ebd56cb25089" providerId="ADAL" clId="{7699E11E-35D5-4CC9-88C0-676CBB7552A3}" dt="2022-10-04T21:38:34.710" v="2" actId="47"/>
        <pc:sldMkLst>
          <pc:docMk/>
          <pc:sldMk cId="0" sldId="257"/>
        </pc:sldMkLst>
      </pc:sldChg>
      <pc:sldChg chg="delSp mod">
        <pc:chgData name="Leslie Birdow" userId="171fe858-7808-4336-957b-ebd56cb25089" providerId="ADAL" clId="{7699E11E-35D5-4CC9-88C0-676CBB7552A3}" dt="2022-10-04T21:38:51.588" v="6" actId="478"/>
        <pc:sldMkLst>
          <pc:docMk/>
          <pc:sldMk cId="0" sldId="262"/>
        </pc:sldMkLst>
        <pc:picChg chg="del">
          <ac:chgData name="Leslie Birdow" userId="171fe858-7808-4336-957b-ebd56cb25089" providerId="ADAL" clId="{7699E11E-35D5-4CC9-88C0-676CBB7552A3}" dt="2022-10-04T21:38:51.588" v="6" actId="478"/>
          <ac:picMkLst>
            <pc:docMk/>
            <pc:sldMk cId="0" sldId="262"/>
            <ac:picMk id="97" creationId="{00000000-0000-0000-0000-000000000000}"/>
          </ac:picMkLst>
        </pc:picChg>
      </pc:sldChg>
      <pc:sldChg chg="delSp modSp mod">
        <pc:chgData name="Leslie Birdow" userId="171fe858-7808-4336-957b-ebd56cb25089" providerId="ADAL" clId="{7699E11E-35D5-4CC9-88C0-676CBB7552A3}" dt="2022-10-04T21:39:08.790" v="9" actId="14100"/>
        <pc:sldMkLst>
          <pc:docMk/>
          <pc:sldMk cId="0" sldId="263"/>
        </pc:sldMkLst>
        <pc:spChg chg="mod">
          <ac:chgData name="Leslie Birdow" userId="171fe858-7808-4336-957b-ebd56cb25089" providerId="ADAL" clId="{7699E11E-35D5-4CC9-88C0-676CBB7552A3}" dt="2022-10-04T21:39:08.790" v="9" actId="14100"/>
          <ac:spMkLst>
            <pc:docMk/>
            <pc:sldMk cId="0" sldId="263"/>
            <ac:spMk id="103" creationId="{00000000-0000-0000-0000-000000000000}"/>
          </ac:spMkLst>
        </pc:spChg>
        <pc:spChg chg="del">
          <ac:chgData name="Leslie Birdow" userId="171fe858-7808-4336-957b-ebd56cb25089" providerId="ADAL" clId="{7699E11E-35D5-4CC9-88C0-676CBB7552A3}" dt="2022-10-04T21:39:04.118" v="8" actId="478"/>
          <ac:spMkLst>
            <pc:docMk/>
            <pc:sldMk cId="0" sldId="263"/>
            <ac:spMk id="104" creationId="{00000000-0000-0000-0000-000000000000}"/>
          </ac:spMkLst>
        </pc:spChg>
        <pc:picChg chg="del">
          <ac:chgData name="Leslie Birdow" userId="171fe858-7808-4336-957b-ebd56cb25089" providerId="ADAL" clId="{7699E11E-35D5-4CC9-88C0-676CBB7552A3}" dt="2022-10-04T21:39:01.758" v="7" actId="478"/>
          <ac:picMkLst>
            <pc:docMk/>
            <pc:sldMk cId="0" sldId="263"/>
            <ac:picMk id="105" creationId="{00000000-0000-0000-0000-000000000000}"/>
          </ac:picMkLst>
        </pc:picChg>
      </pc:sldChg>
      <pc:sldChg chg="del">
        <pc:chgData name="Leslie Birdow" userId="171fe858-7808-4336-957b-ebd56cb25089" providerId="ADAL" clId="{7699E11E-35D5-4CC9-88C0-676CBB7552A3}" dt="2022-10-03T13:55:58.674" v="0" actId="47"/>
        <pc:sldMkLst>
          <pc:docMk/>
          <pc:sldMk cId="0" sldId="268"/>
        </pc:sldMkLst>
      </pc:sldChg>
      <pc:sldChg chg="del">
        <pc:chgData name="Leslie Birdow" userId="171fe858-7808-4336-957b-ebd56cb25089" providerId="ADAL" clId="{7699E11E-35D5-4CC9-88C0-676CBB7552A3}" dt="2022-10-03T13:55:59.531" v="1" actId="47"/>
        <pc:sldMkLst>
          <pc:docMk/>
          <pc:sldMk cId="0" sldId="269"/>
        </pc:sldMkLst>
      </pc:sldChg>
      <pc:sldMasterChg chg="delSldLayout">
        <pc:chgData name="Leslie Birdow" userId="171fe858-7808-4336-957b-ebd56cb25089" providerId="ADAL" clId="{7699E11E-35D5-4CC9-88C0-676CBB7552A3}" dt="2022-10-04T21:38:34.710" v="2" actId="47"/>
        <pc:sldMasterMkLst>
          <pc:docMk/>
          <pc:sldMasterMk cId="0" sldId="2147483659"/>
        </pc:sldMasterMkLst>
        <pc:sldLayoutChg chg="del">
          <pc:chgData name="Leslie Birdow" userId="171fe858-7808-4336-957b-ebd56cb25089" providerId="ADAL" clId="{7699E11E-35D5-4CC9-88C0-676CBB7552A3}" dt="2022-10-04T21:38:34.710" v="2" actId="47"/>
          <pc:sldLayoutMkLst>
            <pc:docMk/>
            <pc:sldMasterMk cId="0" sldId="2147483659"/>
            <pc:sldLayoutMk cId="0" sldId="2147483658"/>
          </pc:sldLayoutMkLst>
        </pc:sldLayoutChg>
      </pc:sldMasterChg>
    </pc:docChg>
  </pc:docChgLst>
  <pc:docChgLst>
    <pc:chgData name="Leslie Birdow" userId="171fe858-7808-4336-957b-ebd56cb25089" providerId="ADAL" clId="{A6CA9208-B82D-40F9-947E-A676C436003B}"/>
    <pc:docChg chg="modSld">
      <pc:chgData name="Leslie Birdow" userId="171fe858-7808-4336-957b-ebd56cb25089" providerId="ADAL" clId="{A6CA9208-B82D-40F9-947E-A676C436003B}" dt="2022-10-07T17:16:00.801" v="6" actId="113"/>
      <pc:docMkLst>
        <pc:docMk/>
      </pc:docMkLst>
      <pc:sldChg chg="addSp modSp mod">
        <pc:chgData name="Leslie Birdow" userId="171fe858-7808-4336-957b-ebd56cb25089" providerId="ADAL" clId="{A6CA9208-B82D-40F9-947E-A676C436003B}" dt="2022-10-07T17:16:00.801" v="6" actId="113"/>
        <pc:sldMkLst>
          <pc:docMk/>
          <pc:sldMk cId="0" sldId="256"/>
        </pc:sldMkLst>
        <pc:spChg chg="mod">
          <ac:chgData name="Leslie Birdow" userId="171fe858-7808-4336-957b-ebd56cb25089" providerId="ADAL" clId="{A6CA9208-B82D-40F9-947E-A676C436003B}" dt="2022-10-07T17:16:00.801" v="6" actId="113"/>
          <ac:spMkLst>
            <pc:docMk/>
            <pc:sldMk cId="0" sldId="256"/>
            <ac:spMk id="54" creationId="{00000000-0000-0000-0000-000000000000}"/>
          </ac:spMkLst>
        </pc:spChg>
        <pc:picChg chg="add mod ord">
          <ac:chgData name="Leslie Birdow" userId="171fe858-7808-4336-957b-ebd56cb25089" providerId="ADAL" clId="{A6CA9208-B82D-40F9-947E-A676C436003B}" dt="2022-10-07T17:15:43.942" v="3" actId="167"/>
          <ac:picMkLst>
            <pc:docMk/>
            <pc:sldMk cId="0" sldId="256"/>
            <ac:picMk id="3" creationId="{8FEBE186-E96C-F1D3-C348-8329C8DE01F0}"/>
          </ac:picMkLst>
        </pc:picChg>
      </pc:sldChg>
    </pc:docChg>
  </pc:docChgLst>
  <pc:docChgLst>
    <pc:chgData name="Leslie Birdow" userId="171fe858-7808-4336-957b-ebd56cb25089" providerId="ADAL" clId="{05291084-0800-4940-92B8-8BEC4744375C}"/>
    <pc:docChg chg="custSel delSld modSld">
      <pc:chgData name="Leslie Birdow" userId="171fe858-7808-4336-957b-ebd56cb25089" providerId="ADAL" clId="{05291084-0800-4940-92B8-8BEC4744375C}" dt="2023-12-21T19:14:27.143" v="185" actId="20577"/>
      <pc:docMkLst>
        <pc:docMk/>
      </pc:docMkLst>
      <pc:sldChg chg="addSp delSp modSp mod">
        <pc:chgData name="Leslie Birdow" userId="171fe858-7808-4336-957b-ebd56cb25089" providerId="ADAL" clId="{05291084-0800-4940-92B8-8BEC4744375C}" dt="2023-12-21T19:10:22.030" v="4" actId="171"/>
        <pc:sldMkLst>
          <pc:docMk/>
          <pc:sldMk cId="0" sldId="256"/>
        </pc:sldMkLst>
        <pc:picChg chg="del">
          <ac:chgData name="Leslie Birdow" userId="171fe858-7808-4336-957b-ebd56cb25089" providerId="ADAL" clId="{05291084-0800-4940-92B8-8BEC4744375C}" dt="2023-12-21T19:10:12.059" v="0" actId="478"/>
          <ac:picMkLst>
            <pc:docMk/>
            <pc:sldMk cId="0" sldId="256"/>
            <ac:picMk id="3" creationId="{8FEBE186-E96C-F1D3-C348-8329C8DE01F0}"/>
          </ac:picMkLst>
        </pc:picChg>
        <pc:picChg chg="add mod ord">
          <ac:chgData name="Leslie Birdow" userId="171fe858-7808-4336-957b-ebd56cb25089" providerId="ADAL" clId="{05291084-0800-4940-92B8-8BEC4744375C}" dt="2023-12-21T19:10:22.030" v="4" actId="171"/>
          <ac:picMkLst>
            <pc:docMk/>
            <pc:sldMk cId="0" sldId="256"/>
            <ac:picMk id="4" creationId="{D6CD2928-BBF1-F712-72AF-341236D15786}"/>
          </ac:picMkLst>
        </pc:picChg>
      </pc:sldChg>
      <pc:sldChg chg="modSp mod">
        <pc:chgData name="Leslie Birdow" userId="171fe858-7808-4336-957b-ebd56cb25089" providerId="ADAL" clId="{05291084-0800-4940-92B8-8BEC4744375C}" dt="2023-12-21T19:10:47.453" v="19" actId="20577"/>
        <pc:sldMkLst>
          <pc:docMk/>
          <pc:sldMk cId="0" sldId="260"/>
        </pc:sldMkLst>
        <pc:spChg chg="mod">
          <ac:chgData name="Leslie Birdow" userId="171fe858-7808-4336-957b-ebd56cb25089" providerId="ADAL" clId="{05291084-0800-4940-92B8-8BEC4744375C}" dt="2023-12-21T19:10:47.453" v="19" actId="20577"/>
          <ac:spMkLst>
            <pc:docMk/>
            <pc:sldMk cId="0" sldId="260"/>
            <ac:spMk id="84" creationId="{00000000-0000-0000-0000-000000000000}"/>
          </ac:spMkLst>
        </pc:spChg>
      </pc:sldChg>
      <pc:sldChg chg="modSp mod">
        <pc:chgData name="Leslie Birdow" userId="171fe858-7808-4336-957b-ebd56cb25089" providerId="ADAL" clId="{05291084-0800-4940-92B8-8BEC4744375C}" dt="2023-12-21T19:10:57.481" v="32" actId="20577"/>
        <pc:sldMkLst>
          <pc:docMk/>
          <pc:sldMk cId="0" sldId="261"/>
        </pc:sldMkLst>
        <pc:spChg chg="mod">
          <ac:chgData name="Leslie Birdow" userId="171fe858-7808-4336-957b-ebd56cb25089" providerId="ADAL" clId="{05291084-0800-4940-92B8-8BEC4744375C}" dt="2023-12-21T19:10:57.481" v="32" actId="20577"/>
          <ac:spMkLst>
            <pc:docMk/>
            <pc:sldMk cId="0" sldId="261"/>
            <ac:spMk id="90" creationId="{00000000-0000-0000-0000-000000000000}"/>
          </ac:spMkLst>
        </pc:spChg>
      </pc:sldChg>
      <pc:sldChg chg="modSp mod">
        <pc:chgData name="Leslie Birdow" userId="171fe858-7808-4336-957b-ebd56cb25089" providerId="ADAL" clId="{05291084-0800-4940-92B8-8BEC4744375C}" dt="2023-12-21T19:11:10.603" v="37" actId="20577"/>
        <pc:sldMkLst>
          <pc:docMk/>
          <pc:sldMk cId="0" sldId="262"/>
        </pc:sldMkLst>
        <pc:spChg chg="mod">
          <ac:chgData name="Leslie Birdow" userId="171fe858-7808-4336-957b-ebd56cb25089" providerId="ADAL" clId="{05291084-0800-4940-92B8-8BEC4744375C}" dt="2023-12-21T19:11:10.603" v="37" actId="20577"/>
          <ac:spMkLst>
            <pc:docMk/>
            <pc:sldMk cId="0" sldId="262"/>
            <ac:spMk id="96" creationId="{00000000-0000-0000-0000-000000000000}"/>
          </ac:spMkLst>
        </pc:spChg>
      </pc:sldChg>
      <pc:sldChg chg="modSp del mod">
        <pc:chgData name="Leslie Birdow" userId="171fe858-7808-4336-957b-ebd56cb25089" providerId="ADAL" clId="{05291084-0800-4940-92B8-8BEC4744375C}" dt="2023-12-21T19:11:29.033" v="44" actId="47"/>
        <pc:sldMkLst>
          <pc:docMk/>
          <pc:sldMk cId="0" sldId="263"/>
        </pc:sldMkLst>
        <pc:spChg chg="mod">
          <ac:chgData name="Leslie Birdow" userId="171fe858-7808-4336-957b-ebd56cb25089" providerId="ADAL" clId="{05291084-0800-4940-92B8-8BEC4744375C}" dt="2023-12-21T19:11:21.051" v="43" actId="20577"/>
          <ac:spMkLst>
            <pc:docMk/>
            <pc:sldMk cId="0" sldId="263"/>
            <ac:spMk id="102" creationId="{00000000-0000-0000-0000-000000000000}"/>
          </ac:spMkLst>
        </pc:spChg>
      </pc:sldChg>
      <pc:sldChg chg="modSp mod">
        <pc:chgData name="Leslie Birdow" userId="171fe858-7808-4336-957b-ebd56cb25089" providerId="ADAL" clId="{05291084-0800-4940-92B8-8BEC4744375C}" dt="2023-12-21T19:14:27.143" v="185" actId="20577"/>
        <pc:sldMkLst>
          <pc:docMk/>
          <pc:sldMk cId="0" sldId="266"/>
        </pc:sldMkLst>
        <pc:spChg chg="mod">
          <ac:chgData name="Leslie Birdow" userId="171fe858-7808-4336-957b-ebd56cb25089" providerId="ADAL" clId="{05291084-0800-4940-92B8-8BEC4744375C}" dt="2023-12-21T19:14:27.143" v="185" actId="20577"/>
          <ac:spMkLst>
            <pc:docMk/>
            <pc:sldMk cId="0" sldId="266"/>
            <ac:spMk id="123" creationId="{00000000-0000-0000-0000-000000000000}"/>
          </ac:spMkLst>
        </pc:spChg>
      </pc:sldChg>
    </pc:docChg>
  </pc:docChgLst>
  <pc:docChgLst>
    <pc:chgData name="Leslie Birdow" userId="171fe858-7808-4336-957b-ebd56cb25089" providerId="ADAL" clId="{C3327E46-4D73-46F8-A435-41D0A4526E09}"/>
    <pc:docChg chg="undo custSel addSld delSld modSld">
      <pc:chgData name="Leslie Birdow" userId="171fe858-7808-4336-957b-ebd56cb25089" providerId="ADAL" clId="{C3327E46-4D73-46F8-A435-41D0A4526E09}" dt="2024-11-13T21:40:17.581" v="333" actId="47"/>
      <pc:docMkLst>
        <pc:docMk/>
      </pc:docMkLst>
      <pc:sldChg chg="addSp delSp modSp mod">
        <pc:chgData name="Leslie Birdow" userId="171fe858-7808-4336-957b-ebd56cb25089" providerId="ADAL" clId="{C3327E46-4D73-46F8-A435-41D0A4526E09}" dt="2024-11-13T21:25:25.996" v="6" actId="962"/>
        <pc:sldMkLst>
          <pc:docMk/>
          <pc:sldMk cId="0" sldId="256"/>
        </pc:sldMkLst>
        <pc:picChg chg="add del mod">
          <ac:chgData name="Leslie Birdow" userId="171fe858-7808-4336-957b-ebd56cb25089" providerId="ADAL" clId="{C3327E46-4D73-46F8-A435-41D0A4526E09}" dt="2024-11-13T21:24:40.013" v="2" actId="478"/>
          <ac:picMkLst>
            <pc:docMk/>
            <pc:sldMk cId="0" sldId="256"/>
            <ac:picMk id="3" creationId="{C3C264A4-4D12-0786-917F-E3F71B857A07}"/>
          </ac:picMkLst>
        </pc:picChg>
        <pc:picChg chg="del">
          <ac:chgData name="Leslie Birdow" userId="171fe858-7808-4336-957b-ebd56cb25089" providerId="ADAL" clId="{C3327E46-4D73-46F8-A435-41D0A4526E09}" dt="2024-11-13T21:24:31.150" v="0" actId="478"/>
          <ac:picMkLst>
            <pc:docMk/>
            <pc:sldMk cId="0" sldId="256"/>
            <ac:picMk id="4" creationId="{D6CD2928-BBF1-F712-72AF-341236D15786}"/>
          </ac:picMkLst>
        </pc:picChg>
        <pc:picChg chg="add mod ord">
          <ac:chgData name="Leslie Birdow" userId="171fe858-7808-4336-957b-ebd56cb25089" providerId="ADAL" clId="{C3327E46-4D73-46F8-A435-41D0A4526E09}" dt="2024-11-13T21:25:25.996" v="6" actId="962"/>
          <ac:picMkLst>
            <pc:docMk/>
            <pc:sldMk cId="0" sldId="256"/>
            <ac:picMk id="6" creationId="{9B747332-7F08-CAB6-48FA-96D682A20878}"/>
          </ac:picMkLst>
        </pc:picChg>
      </pc:sldChg>
      <pc:sldChg chg="del">
        <pc:chgData name="Leslie Birdow" userId="171fe858-7808-4336-957b-ebd56cb25089" providerId="ADAL" clId="{C3327E46-4D73-46F8-A435-41D0A4526E09}" dt="2024-11-13T21:34:35.151" v="98" actId="47"/>
        <pc:sldMkLst>
          <pc:docMk/>
          <pc:sldMk cId="0" sldId="258"/>
        </pc:sldMkLst>
      </pc:sldChg>
      <pc:sldChg chg="del">
        <pc:chgData name="Leslie Birdow" userId="171fe858-7808-4336-957b-ebd56cb25089" providerId="ADAL" clId="{C3327E46-4D73-46F8-A435-41D0A4526E09}" dt="2024-11-13T21:34:36.638" v="99" actId="47"/>
        <pc:sldMkLst>
          <pc:docMk/>
          <pc:sldMk cId="0" sldId="259"/>
        </pc:sldMkLst>
      </pc:sldChg>
      <pc:sldChg chg="del">
        <pc:chgData name="Leslie Birdow" userId="171fe858-7808-4336-957b-ebd56cb25089" providerId="ADAL" clId="{C3327E46-4D73-46F8-A435-41D0A4526E09}" dt="2024-11-13T21:34:39.992" v="100" actId="47"/>
        <pc:sldMkLst>
          <pc:docMk/>
          <pc:sldMk cId="0" sldId="260"/>
        </pc:sldMkLst>
      </pc:sldChg>
      <pc:sldChg chg="del">
        <pc:chgData name="Leslie Birdow" userId="171fe858-7808-4336-957b-ebd56cb25089" providerId="ADAL" clId="{C3327E46-4D73-46F8-A435-41D0A4526E09}" dt="2024-11-13T21:34:41.179" v="101" actId="47"/>
        <pc:sldMkLst>
          <pc:docMk/>
          <pc:sldMk cId="0" sldId="261"/>
        </pc:sldMkLst>
      </pc:sldChg>
      <pc:sldChg chg="del">
        <pc:chgData name="Leslie Birdow" userId="171fe858-7808-4336-957b-ebd56cb25089" providerId="ADAL" clId="{C3327E46-4D73-46F8-A435-41D0A4526E09}" dt="2024-11-13T21:34:45.304" v="102" actId="47"/>
        <pc:sldMkLst>
          <pc:docMk/>
          <pc:sldMk cId="0" sldId="262"/>
        </pc:sldMkLst>
      </pc:sldChg>
      <pc:sldChg chg="del">
        <pc:chgData name="Leslie Birdow" userId="171fe858-7808-4336-957b-ebd56cb25089" providerId="ADAL" clId="{C3327E46-4D73-46F8-A435-41D0A4526E09}" dt="2024-11-13T21:37:52.236" v="161" actId="47"/>
        <pc:sldMkLst>
          <pc:docMk/>
          <pc:sldMk cId="0" sldId="264"/>
        </pc:sldMkLst>
      </pc:sldChg>
      <pc:sldChg chg="del">
        <pc:chgData name="Leslie Birdow" userId="171fe858-7808-4336-957b-ebd56cb25089" providerId="ADAL" clId="{C3327E46-4D73-46F8-A435-41D0A4526E09}" dt="2024-11-13T21:40:17.581" v="333" actId="47"/>
        <pc:sldMkLst>
          <pc:docMk/>
          <pc:sldMk cId="0" sldId="265"/>
        </pc:sldMkLst>
      </pc:sldChg>
      <pc:sldChg chg="del">
        <pc:chgData name="Leslie Birdow" userId="171fe858-7808-4336-957b-ebd56cb25089" providerId="ADAL" clId="{C3327E46-4D73-46F8-A435-41D0A4526E09}" dt="2024-11-13T21:38:05.781" v="162" actId="47"/>
        <pc:sldMkLst>
          <pc:docMk/>
          <pc:sldMk cId="0" sldId="266"/>
        </pc:sldMkLst>
      </pc:sldChg>
      <pc:sldChg chg="del">
        <pc:chgData name="Leslie Birdow" userId="171fe858-7808-4336-957b-ebd56cb25089" providerId="ADAL" clId="{C3327E46-4D73-46F8-A435-41D0A4526E09}" dt="2024-11-13T21:35:40.450" v="103" actId="47"/>
        <pc:sldMkLst>
          <pc:docMk/>
          <pc:sldMk cId="0" sldId="267"/>
        </pc:sldMkLst>
      </pc:sldChg>
      <pc:sldChg chg="delSp modSp add del mod">
        <pc:chgData name="Leslie Birdow" userId="171fe858-7808-4336-957b-ebd56cb25089" providerId="ADAL" clId="{C3327E46-4D73-46F8-A435-41D0A4526E09}" dt="2024-11-13T21:40:14.176" v="332" actId="1035"/>
        <pc:sldMkLst>
          <pc:docMk/>
          <pc:sldMk cId="13918927" sldId="282"/>
        </pc:sldMkLst>
        <pc:spChg chg="mod">
          <ac:chgData name="Leslie Birdow" userId="171fe858-7808-4336-957b-ebd56cb25089" providerId="ADAL" clId="{C3327E46-4D73-46F8-A435-41D0A4526E09}" dt="2024-11-13T21:37:47.890" v="160" actId="20577"/>
          <ac:spMkLst>
            <pc:docMk/>
            <pc:sldMk cId="13918927" sldId="282"/>
            <ac:spMk id="2" creationId="{00000000-0000-0000-0000-000000000000}"/>
          </ac:spMkLst>
        </pc:spChg>
        <pc:spChg chg="mod">
          <ac:chgData name="Leslie Birdow" userId="171fe858-7808-4336-957b-ebd56cb25089" providerId="ADAL" clId="{C3327E46-4D73-46F8-A435-41D0A4526E09}" dt="2024-11-13T21:40:14.176" v="332" actId="1035"/>
          <ac:spMkLst>
            <pc:docMk/>
            <pc:sldMk cId="13918927" sldId="282"/>
            <ac:spMk id="3" creationId="{00000000-0000-0000-0000-000000000000}"/>
          </ac:spMkLst>
        </pc:spChg>
        <pc:spChg chg="del">
          <ac:chgData name="Leslie Birdow" userId="171fe858-7808-4336-957b-ebd56cb25089" providerId="ADAL" clId="{C3327E46-4D73-46F8-A435-41D0A4526E09}" dt="2024-11-13T21:37:37.941" v="139" actId="478"/>
          <ac:spMkLst>
            <pc:docMk/>
            <pc:sldMk cId="13918927" sldId="282"/>
            <ac:spMk id="4" creationId="{00000000-0000-0000-0000-000000000000}"/>
          </ac:spMkLst>
        </pc:spChg>
      </pc:sldChg>
      <pc:sldChg chg="delSp modSp add del mod">
        <pc:chgData name="Leslie Birdow" userId="171fe858-7808-4336-957b-ebd56cb25089" providerId="ADAL" clId="{C3327E46-4D73-46F8-A435-41D0A4526E09}" dt="2024-11-13T21:29:40.324" v="11" actId="1076"/>
        <pc:sldMkLst>
          <pc:docMk/>
          <pc:sldMk cId="3190986685" sldId="316"/>
        </pc:sldMkLst>
        <pc:spChg chg="mod">
          <ac:chgData name="Leslie Birdow" userId="171fe858-7808-4336-957b-ebd56cb25089" providerId="ADAL" clId="{C3327E46-4D73-46F8-A435-41D0A4526E09}" dt="2024-11-13T21:29:09.050" v="10" actId="207"/>
          <ac:spMkLst>
            <pc:docMk/>
            <pc:sldMk cId="3190986685" sldId="316"/>
            <ac:spMk id="2" creationId="{00000000-0000-0000-0000-000000000000}"/>
          </ac:spMkLst>
        </pc:spChg>
        <pc:spChg chg="mod">
          <ac:chgData name="Leslie Birdow" userId="171fe858-7808-4336-957b-ebd56cb25089" providerId="ADAL" clId="{C3327E46-4D73-46F8-A435-41D0A4526E09}" dt="2024-11-13T21:29:40.324" v="11" actId="1076"/>
          <ac:spMkLst>
            <pc:docMk/>
            <pc:sldMk cId="3190986685" sldId="316"/>
            <ac:spMk id="3" creationId="{00000000-0000-0000-0000-000000000000}"/>
          </ac:spMkLst>
        </pc:spChg>
        <pc:spChg chg="del">
          <ac:chgData name="Leslie Birdow" userId="171fe858-7808-4336-957b-ebd56cb25089" providerId="ADAL" clId="{C3327E46-4D73-46F8-A435-41D0A4526E09}" dt="2024-11-13T21:28:50.684" v="9" actId="478"/>
          <ac:spMkLst>
            <pc:docMk/>
            <pc:sldMk cId="3190986685" sldId="316"/>
            <ac:spMk id="4" creationId="{00000000-0000-0000-0000-000000000000}"/>
          </ac:spMkLst>
        </pc:spChg>
      </pc:sldChg>
      <pc:sldChg chg="addSp delSp modSp add del mod">
        <pc:chgData name="Leslie Birdow" userId="171fe858-7808-4336-957b-ebd56cb25089" providerId="ADAL" clId="{C3327E46-4D73-46F8-A435-41D0A4526E09}" dt="2024-11-13T21:33:02.489" v="36" actId="1076"/>
        <pc:sldMkLst>
          <pc:docMk/>
          <pc:sldMk cId="1624097776" sldId="317"/>
        </pc:sldMkLst>
        <pc:spChg chg="del">
          <ac:chgData name="Leslie Birdow" userId="171fe858-7808-4336-957b-ebd56cb25089" providerId="ADAL" clId="{C3327E46-4D73-46F8-A435-41D0A4526E09}" dt="2024-11-13T21:30:02.490" v="13" actId="478"/>
          <ac:spMkLst>
            <pc:docMk/>
            <pc:sldMk cId="1624097776" sldId="317"/>
            <ac:spMk id="2" creationId="{00000000-0000-0000-0000-000000000000}"/>
          </ac:spMkLst>
        </pc:spChg>
        <pc:spChg chg="mod">
          <ac:chgData name="Leslie Birdow" userId="171fe858-7808-4336-957b-ebd56cb25089" providerId="ADAL" clId="{C3327E46-4D73-46F8-A435-41D0A4526E09}" dt="2024-11-13T21:33:02.489" v="36" actId="1076"/>
          <ac:spMkLst>
            <pc:docMk/>
            <pc:sldMk cId="1624097776" sldId="317"/>
            <ac:spMk id="3" creationId="{00000000-0000-0000-0000-000000000000}"/>
          </ac:spMkLst>
        </pc:spChg>
        <pc:spChg chg="del">
          <ac:chgData name="Leslie Birdow" userId="171fe858-7808-4336-957b-ebd56cb25089" providerId="ADAL" clId="{C3327E46-4D73-46F8-A435-41D0A4526E09}" dt="2024-11-13T21:29:59.768" v="12" actId="478"/>
          <ac:spMkLst>
            <pc:docMk/>
            <pc:sldMk cId="1624097776" sldId="317"/>
            <ac:spMk id="4" creationId="{00000000-0000-0000-0000-000000000000}"/>
          </ac:spMkLst>
        </pc:spChg>
        <pc:spChg chg="add mod">
          <ac:chgData name="Leslie Birdow" userId="171fe858-7808-4336-957b-ebd56cb25089" providerId="ADAL" clId="{C3327E46-4D73-46F8-A435-41D0A4526E09}" dt="2024-11-13T21:30:06.759" v="14"/>
          <ac:spMkLst>
            <pc:docMk/>
            <pc:sldMk cId="1624097776" sldId="317"/>
            <ac:spMk id="5" creationId="{360E0271-5368-3419-C5DC-49BA479C2040}"/>
          </ac:spMkLst>
        </pc:spChg>
        <pc:spChg chg="mod">
          <ac:chgData name="Leslie Birdow" userId="171fe858-7808-4336-957b-ebd56cb25089" providerId="ADAL" clId="{C3327E46-4D73-46F8-A435-41D0A4526E09}" dt="2024-11-13T21:32:41.715" v="34" actId="255"/>
          <ac:spMkLst>
            <pc:docMk/>
            <pc:sldMk cId="1624097776" sldId="317"/>
            <ac:spMk id="6" creationId="{11EB6CC8-37C2-9424-EB95-F0B4BC14667F}"/>
          </ac:spMkLst>
        </pc:spChg>
        <pc:spChg chg="add del mod">
          <ac:chgData name="Leslie Birdow" userId="171fe858-7808-4336-957b-ebd56cb25089" providerId="ADAL" clId="{C3327E46-4D73-46F8-A435-41D0A4526E09}" dt="2024-11-13T21:31:11.391" v="23" actId="478"/>
          <ac:spMkLst>
            <pc:docMk/>
            <pc:sldMk cId="1624097776" sldId="317"/>
            <ac:spMk id="7" creationId="{A76565D8-DA44-90D5-FDD3-7D7994BF5262}"/>
          </ac:spMkLst>
        </pc:spChg>
        <pc:spChg chg="add mod ord">
          <ac:chgData name="Leslie Birdow" userId="171fe858-7808-4336-957b-ebd56cb25089" providerId="ADAL" clId="{C3327E46-4D73-46F8-A435-41D0A4526E09}" dt="2024-11-13T21:32:31.793" v="33" actId="12789"/>
          <ac:spMkLst>
            <pc:docMk/>
            <pc:sldMk cId="1624097776" sldId="317"/>
            <ac:spMk id="8" creationId="{2F70397B-EAA7-8C2C-FA64-D18196D7165B}"/>
          </ac:spMkLst>
        </pc:spChg>
      </pc:sldChg>
      <pc:sldChg chg="addSp delSp modSp add del mod">
        <pc:chgData name="Leslie Birdow" userId="171fe858-7808-4336-957b-ebd56cb25089" providerId="ADAL" clId="{C3327E46-4D73-46F8-A435-41D0A4526E09}" dt="2024-11-13T21:33:51.585" v="73" actId="1035"/>
        <pc:sldMkLst>
          <pc:docMk/>
          <pc:sldMk cId="1374249609" sldId="318"/>
        </pc:sldMkLst>
        <pc:spChg chg="del">
          <ac:chgData name="Leslie Birdow" userId="171fe858-7808-4336-957b-ebd56cb25089" providerId="ADAL" clId="{C3327E46-4D73-46F8-A435-41D0A4526E09}" dt="2024-11-13T21:30:09.909" v="15" actId="478"/>
          <ac:spMkLst>
            <pc:docMk/>
            <pc:sldMk cId="1374249609" sldId="318"/>
            <ac:spMk id="2" creationId="{00000000-0000-0000-0000-000000000000}"/>
          </ac:spMkLst>
        </pc:spChg>
        <pc:spChg chg="mod">
          <ac:chgData name="Leslie Birdow" userId="171fe858-7808-4336-957b-ebd56cb25089" providerId="ADAL" clId="{C3327E46-4D73-46F8-A435-41D0A4526E09}" dt="2024-11-13T21:33:51.585" v="73" actId="1035"/>
          <ac:spMkLst>
            <pc:docMk/>
            <pc:sldMk cId="1374249609" sldId="318"/>
            <ac:spMk id="3" creationId="{00000000-0000-0000-0000-000000000000}"/>
          </ac:spMkLst>
        </pc:spChg>
        <pc:spChg chg="del">
          <ac:chgData name="Leslie Birdow" userId="171fe858-7808-4336-957b-ebd56cb25089" providerId="ADAL" clId="{C3327E46-4D73-46F8-A435-41D0A4526E09}" dt="2024-11-13T21:33:09.603" v="37" actId="478"/>
          <ac:spMkLst>
            <pc:docMk/>
            <pc:sldMk cId="1374249609" sldId="318"/>
            <ac:spMk id="4" creationId="{00000000-0000-0000-0000-000000000000}"/>
          </ac:spMkLst>
        </pc:spChg>
        <pc:spChg chg="add mod">
          <ac:chgData name="Leslie Birdow" userId="171fe858-7808-4336-957b-ebd56cb25089" providerId="ADAL" clId="{C3327E46-4D73-46F8-A435-41D0A4526E09}" dt="2024-11-13T21:30:10.288" v="16"/>
          <ac:spMkLst>
            <pc:docMk/>
            <pc:sldMk cId="1374249609" sldId="318"/>
            <ac:spMk id="5" creationId="{0A40CC0C-2810-152B-D4A5-30A525B61FC4}"/>
          </ac:spMkLst>
        </pc:spChg>
        <pc:picChg chg="mod">
          <ac:chgData name="Leslie Birdow" userId="171fe858-7808-4336-957b-ebd56cb25089" providerId="ADAL" clId="{C3327E46-4D73-46F8-A435-41D0A4526E09}" dt="2024-11-13T21:33:51.585" v="73" actId="1035"/>
          <ac:picMkLst>
            <pc:docMk/>
            <pc:sldMk cId="1374249609" sldId="318"/>
            <ac:picMk id="7" creationId="{AE863F61-076E-20C0-4902-D658133D16B7}"/>
          </ac:picMkLst>
        </pc:picChg>
      </pc:sldChg>
      <pc:sldChg chg="addSp delSp modSp add del mod">
        <pc:chgData name="Leslie Birdow" userId="171fe858-7808-4336-957b-ebd56cb25089" providerId="ADAL" clId="{C3327E46-4D73-46F8-A435-41D0A4526E09}" dt="2024-11-13T21:34:10.629" v="97" actId="1035"/>
        <pc:sldMkLst>
          <pc:docMk/>
          <pc:sldMk cId="3450056380" sldId="319"/>
        </pc:sldMkLst>
        <pc:spChg chg="del">
          <ac:chgData name="Leslie Birdow" userId="171fe858-7808-4336-957b-ebd56cb25089" providerId="ADAL" clId="{C3327E46-4D73-46F8-A435-41D0A4526E09}" dt="2024-11-13T21:30:13.933" v="17" actId="478"/>
          <ac:spMkLst>
            <pc:docMk/>
            <pc:sldMk cId="3450056380" sldId="319"/>
            <ac:spMk id="2" creationId="{00000000-0000-0000-0000-000000000000}"/>
          </ac:spMkLst>
        </pc:spChg>
        <pc:spChg chg="mod">
          <ac:chgData name="Leslie Birdow" userId="171fe858-7808-4336-957b-ebd56cb25089" providerId="ADAL" clId="{C3327E46-4D73-46F8-A435-41D0A4526E09}" dt="2024-11-13T21:34:10.629" v="97" actId="1035"/>
          <ac:spMkLst>
            <pc:docMk/>
            <pc:sldMk cId="3450056380" sldId="319"/>
            <ac:spMk id="3" creationId="{00000000-0000-0000-0000-000000000000}"/>
          </ac:spMkLst>
        </pc:spChg>
        <pc:spChg chg="del">
          <ac:chgData name="Leslie Birdow" userId="171fe858-7808-4336-957b-ebd56cb25089" providerId="ADAL" clId="{C3327E46-4D73-46F8-A435-41D0A4526E09}" dt="2024-11-13T21:33:57.696" v="74" actId="478"/>
          <ac:spMkLst>
            <pc:docMk/>
            <pc:sldMk cId="3450056380" sldId="319"/>
            <ac:spMk id="4" creationId="{00000000-0000-0000-0000-000000000000}"/>
          </ac:spMkLst>
        </pc:spChg>
        <pc:spChg chg="add mod">
          <ac:chgData name="Leslie Birdow" userId="171fe858-7808-4336-957b-ebd56cb25089" providerId="ADAL" clId="{C3327E46-4D73-46F8-A435-41D0A4526E09}" dt="2024-11-13T21:30:14.290" v="18"/>
          <ac:spMkLst>
            <pc:docMk/>
            <pc:sldMk cId="3450056380" sldId="319"/>
            <ac:spMk id="5" creationId="{E6D91C93-1A0F-C075-067D-BB958E736364}"/>
          </ac:spMkLst>
        </pc:spChg>
        <pc:picChg chg="mod">
          <ac:chgData name="Leslie Birdow" userId="171fe858-7808-4336-957b-ebd56cb25089" providerId="ADAL" clId="{C3327E46-4D73-46F8-A435-41D0A4526E09}" dt="2024-11-13T21:34:10.629" v="97" actId="1035"/>
          <ac:picMkLst>
            <pc:docMk/>
            <pc:sldMk cId="3450056380" sldId="319"/>
            <ac:picMk id="9" creationId="{F49832E9-F317-82B3-CC5D-39193FE1EEBE}"/>
          </ac:picMkLst>
        </pc:picChg>
      </pc:sldChg>
      <pc:sldChg chg="delSp modSp add mod">
        <pc:chgData name="Leslie Birdow" userId="171fe858-7808-4336-957b-ebd56cb25089" providerId="ADAL" clId="{C3327E46-4D73-46F8-A435-41D0A4526E09}" dt="2024-11-13T21:37:25.172" v="138" actId="20577"/>
        <pc:sldMkLst>
          <pc:docMk/>
          <pc:sldMk cId="4070113558" sldId="320"/>
        </pc:sldMkLst>
        <pc:spChg chg="mod">
          <ac:chgData name="Leslie Birdow" userId="171fe858-7808-4336-957b-ebd56cb25089" providerId="ADAL" clId="{C3327E46-4D73-46F8-A435-41D0A4526E09}" dt="2024-11-13T21:37:25.172" v="138" actId="20577"/>
          <ac:spMkLst>
            <pc:docMk/>
            <pc:sldMk cId="4070113558" sldId="320"/>
            <ac:spMk id="3" creationId="{DFBA44AE-5FBF-3505-3D93-C9B2566B48F3}"/>
          </ac:spMkLst>
        </pc:spChg>
        <pc:spChg chg="mod">
          <ac:chgData name="Leslie Birdow" userId="171fe858-7808-4336-957b-ebd56cb25089" providerId="ADAL" clId="{C3327E46-4D73-46F8-A435-41D0A4526E09}" dt="2024-11-13T21:37:01.844" v="134" actId="14100"/>
          <ac:spMkLst>
            <pc:docMk/>
            <pc:sldMk cId="4070113558" sldId="320"/>
            <ac:spMk id="5" creationId="{D2560AFB-53FC-8B5B-6765-AC10085978B8}"/>
          </ac:spMkLst>
        </pc:spChg>
        <pc:picChg chg="del">
          <ac:chgData name="Leslie Birdow" userId="171fe858-7808-4336-957b-ebd56cb25089" providerId="ADAL" clId="{C3327E46-4D73-46F8-A435-41D0A4526E09}" dt="2024-11-13T21:37:03.029" v="135" actId="478"/>
          <ac:picMkLst>
            <pc:docMk/>
            <pc:sldMk cId="4070113558" sldId="320"/>
            <ac:picMk id="9" creationId="{1C78A43C-7B1D-67A8-7962-CE74A09C538C}"/>
          </ac:picMkLst>
        </pc:picChg>
      </pc:sldChg>
      <pc:sldMasterChg chg="delSldLayout">
        <pc:chgData name="Leslie Birdow" userId="171fe858-7808-4336-957b-ebd56cb25089" providerId="ADAL" clId="{C3327E46-4D73-46F8-A435-41D0A4526E09}" dt="2024-11-13T21:40:17.581" v="333" actId="47"/>
        <pc:sldMasterMkLst>
          <pc:docMk/>
          <pc:sldMasterMk cId="0" sldId="2147483659"/>
        </pc:sldMasterMkLst>
        <pc:sldLayoutChg chg="del">
          <pc:chgData name="Leslie Birdow" userId="171fe858-7808-4336-957b-ebd56cb25089" providerId="ADAL" clId="{C3327E46-4D73-46F8-A435-41D0A4526E09}" dt="2024-11-13T21:40:17.581" v="333" actId="47"/>
          <pc:sldLayoutMkLst>
            <pc:docMk/>
            <pc:sldMasterMk cId="0" sldId="2147483659"/>
            <pc:sldLayoutMk cId="0" sldId="2147483650"/>
          </pc:sldLayoutMkLst>
        </pc:sldLayoutChg>
        <pc:sldLayoutChg chg="del">
          <pc:chgData name="Leslie Birdow" userId="171fe858-7808-4336-957b-ebd56cb25089" providerId="ADAL" clId="{C3327E46-4D73-46F8-A435-41D0A4526E09}" dt="2024-11-13T21:34:35.151" v="98" actId="47"/>
          <pc:sldLayoutMkLst>
            <pc:docMk/>
            <pc:sldMasterMk cId="0" sldId="2147483659"/>
            <pc:sldLayoutMk cId="0" sldId="214748365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CC1F4A-67D5-490F-B784-063A67FB7BC0}" type="datetimeFigureOut">
              <a:rPr lang="en-US" smtClean="0"/>
              <a:t>11/13/2024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ED9EDAC-374C-4062-8C0C-9A2D0C302F1F}" type="slidenum">
              <a:rPr lang="en-US" smtClean="0"/>
              <a:t>‹#›</a:t>
            </a:fld>
            <a:endParaRPr lang="en-US" dirty="0"/>
          </a:p>
        </p:txBody>
      </p:sp>
    </p:spTree>
    <p:extLst>
      <p:ext uri="{BB962C8B-B14F-4D97-AF65-F5344CB8AC3E}">
        <p14:creationId xmlns:p14="http://schemas.microsoft.com/office/powerpoint/2010/main" val="991477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3" r:id="rId4"/>
    <p:sldLayoutId id="2147483654" r:id="rId5"/>
    <p:sldLayoutId id="2147483655" r:id="rId6"/>
    <p:sldLayoutId id="2147483656" r:id="rId7"/>
    <p:sldLayoutId id="2147483657" r:id="rId8"/>
    <p:sldLayoutId id="2147483660"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6" name="Picture 5" descr="A blue screen with white text&#10;&#10;Description automatically generated">
            <a:extLst>
              <a:ext uri="{FF2B5EF4-FFF2-40B4-BE49-F238E27FC236}">
                <a16:creationId xmlns:a16="http://schemas.microsoft.com/office/drawing/2014/main" id="{9B747332-7F08-CAB6-48FA-96D682A20878}"/>
              </a:ext>
            </a:extLst>
          </p:cNvPr>
          <p:cNvPicPr>
            <a:picLocks noChangeAspect="1"/>
          </p:cNvPicPr>
          <p:nvPr/>
        </p:nvPicPr>
        <p:blipFill>
          <a:blip r:embed="rId3"/>
          <a:stretch>
            <a:fillRect/>
          </a:stretch>
        </p:blipFill>
        <p:spPr>
          <a:xfrm>
            <a:off x="0" y="0"/>
            <a:ext cx="9144000" cy="5143500"/>
          </a:xfrm>
          <a:prstGeom prst="rect">
            <a:avLst/>
          </a:prstGeom>
        </p:spPr>
      </p:pic>
      <p:sp>
        <p:nvSpPr>
          <p:cNvPr id="54" name="Google Shape;54;p13"/>
          <p:cNvSpPr txBox="1">
            <a:spLocks noGrp="1"/>
          </p:cNvSpPr>
          <p:nvPr>
            <p:ph type="ctrTitle"/>
          </p:nvPr>
        </p:nvSpPr>
        <p:spPr>
          <a:xfrm>
            <a:off x="1528800" y="2061150"/>
            <a:ext cx="6086400" cy="1021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b="1" dirty="0">
                <a:solidFill>
                  <a:schemeClr val="bg1"/>
                </a:solidFill>
                <a:latin typeface="Garamond" panose="02020404030301010803" pitchFamily="18" charset="0"/>
              </a:rPr>
              <a:t>FSA ID Guide</a:t>
            </a:r>
            <a:endParaRPr b="1" dirty="0">
              <a:solidFill>
                <a:schemeClr val="bg1"/>
              </a:solidFill>
              <a:latin typeface="Garamond" panose="02020404030301010803"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0262" y="343026"/>
            <a:ext cx="3991580" cy="600164"/>
          </a:xfrm>
          <a:prstGeom prst="rect">
            <a:avLst/>
          </a:prstGeom>
          <a:noFill/>
        </p:spPr>
        <p:txBody>
          <a:bodyPr wrap="square" rtlCol="0">
            <a:spAutoFit/>
          </a:bodyPr>
          <a:lstStyle/>
          <a:p>
            <a:r>
              <a:rPr lang="en-US" sz="3300" b="1" dirty="0">
                <a:solidFill>
                  <a:srgbClr val="002060"/>
                </a:solidFill>
                <a:latin typeface="Arial" panose="020B0604020202020204" pitchFamily="34" charset="0"/>
                <a:cs typeface="Arial" panose="020B0604020202020204" pitchFamily="34" charset="0"/>
              </a:rPr>
              <a:t>Creating an FSA ID</a:t>
            </a:r>
          </a:p>
        </p:txBody>
      </p:sp>
      <p:sp>
        <p:nvSpPr>
          <p:cNvPr id="3" name="TextBox 2"/>
          <p:cNvSpPr txBox="1"/>
          <p:nvPr/>
        </p:nvSpPr>
        <p:spPr>
          <a:xfrm>
            <a:off x="471671" y="1232197"/>
            <a:ext cx="8200658" cy="3393237"/>
          </a:xfrm>
          <a:prstGeom prst="rect">
            <a:avLst/>
          </a:prstGeom>
          <a:noFill/>
        </p:spPr>
        <p:txBody>
          <a:bodyPr wrap="square" lIns="68580" tIns="34290" rIns="68580" bIns="34290" rtlCol="0" anchor="t">
            <a:spAutoFit/>
          </a:bodyPr>
          <a:lstStyle/>
          <a:p>
            <a:pPr marL="257175" indent="-257175">
              <a:buSzPct val="65000"/>
              <a:buFont typeface="Arial"/>
              <a:buChar char="•"/>
            </a:pPr>
            <a:r>
              <a:rPr lang="en-US" sz="1800" dirty="0"/>
              <a:t>What is an FSA ID? The Federal Student Aid (FSA) ID is a username and password that is required to log in and access all Federal Student Aid websites, including the FAFSA. The FSA ID also serves as a legal signature when you submit your FAFSA. </a:t>
            </a:r>
          </a:p>
          <a:p>
            <a:pPr marL="257175" indent="-257175">
              <a:buSzPct val="65000"/>
              <a:buFont typeface="Arial"/>
              <a:buChar char="•"/>
            </a:pPr>
            <a:r>
              <a:rPr lang="en-US" sz="1800" dirty="0"/>
              <a:t>Who should create an FSA ID? You and one or both of your parents must create an FSA ID before completing the FAFSA, even if your parent does not have a social security number. If you are an independent student, you will not need to have your parent or legal guardian create an FSA ID. If you have a sibling who attended college before you, your parent may already have an FSA ID. If you are a student without a social security number, you will not be able to create an FSA ID or complete the FAFSA. Visit the GO Center to learn more about the TASFA.</a:t>
            </a:r>
          </a:p>
        </p:txBody>
      </p:sp>
    </p:spTree>
    <p:extLst>
      <p:ext uri="{BB962C8B-B14F-4D97-AF65-F5344CB8AC3E}">
        <p14:creationId xmlns:p14="http://schemas.microsoft.com/office/powerpoint/2010/main" val="3190986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2F70397B-EAA7-8C2C-FA64-D18196D7165B}"/>
              </a:ext>
            </a:extLst>
          </p:cNvPr>
          <p:cNvSpPr/>
          <p:nvPr/>
        </p:nvSpPr>
        <p:spPr>
          <a:xfrm>
            <a:off x="4572000" y="343026"/>
            <a:ext cx="4323907" cy="791114"/>
          </a:xfrm>
          <a:prstGeom prst="roundRect">
            <a:avLst/>
          </a:prstGeom>
          <a:solidFill>
            <a:schemeClr val="tx2"/>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71671" y="1318806"/>
            <a:ext cx="8200658" cy="3103414"/>
          </a:xfrm>
          <a:prstGeom prst="rect">
            <a:avLst/>
          </a:prstGeom>
          <a:noFill/>
        </p:spPr>
        <p:txBody>
          <a:bodyPr wrap="square" lIns="68580" tIns="34290" rIns="68580" bIns="34290" rtlCol="0" anchor="t">
            <a:spAutoFit/>
          </a:bodyPr>
          <a:lstStyle/>
          <a:p>
            <a:pPr marL="257175" indent="-257175">
              <a:lnSpc>
                <a:spcPts val="3000"/>
              </a:lnSpc>
              <a:buSzPct val="65000"/>
              <a:buFont typeface="Arial"/>
              <a:buChar char="•"/>
            </a:pPr>
            <a:r>
              <a:rPr lang="en-US" sz="1800" dirty="0"/>
              <a:t>What information do I need to create an FSA ID? </a:t>
            </a:r>
          </a:p>
          <a:p>
            <a:pPr marL="600075" lvl="1" indent="-257175">
              <a:lnSpc>
                <a:spcPts val="3000"/>
              </a:lnSpc>
              <a:buSzPct val="65000"/>
              <a:buFont typeface="Arial"/>
              <a:buChar char="•"/>
            </a:pPr>
            <a:r>
              <a:rPr lang="en-US" sz="1800" dirty="0"/>
              <a:t>Full name and social security number, as they appear on social security card (if applicable)</a:t>
            </a:r>
          </a:p>
          <a:p>
            <a:pPr marL="600075" lvl="1" indent="-257175">
              <a:lnSpc>
                <a:spcPts val="3000"/>
              </a:lnSpc>
              <a:buSzPct val="65000"/>
              <a:buFont typeface="Arial"/>
              <a:buChar char="•"/>
            </a:pPr>
            <a:r>
              <a:rPr lang="en-US" sz="1800" dirty="0"/>
              <a:t>Date of birth</a:t>
            </a:r>
          </a:p>
          <a:p>
            <a:pPr marL="600075" lvl="1" indent="-257175">
              <a:lnSpc>
                <a:spcPts val="3000"/>
              </a:lnSpc>
              <a:buSzPct val="65000"/>
              <a:buFont typeface="Arial"/>
              <a:buChar char="•"/>
            </a:pPr>
            <a:r>
              <a:rPr lang="en-US" sz="1800" dirty="0"/>
              <a:t>Valid email address &amp; phone number</a:t>
            </a:r>
          </a:p>
          <a:p>
            <a:pPr marL="600075" lvl="1" indent="-257175">
              <a:lnSpc>
                <a:spcPts val="3000"/>
              </a:lnSpc>
              <a:buSzPct val="65000"/>
              <a:buFont typeface="Arial"/>
              <a:buChar char="•"/>
            </a:pPr>
            <a:r>
              <a:rPr lang="en-US" sz="1800" dirty="0"/>
              <a:t>Immediate access to your email account</a:t>
            </a:r>
          </a:p>
          <a:p>
            <a:pPr marL="600075" lvl="1" indent="-257175">
              <a:lnSpc>
                <a:spcPts val="3000"/>
              </a:lnSpc>
              <a:buSzPct val="65000"/>
              <a:buFont typeface="Arial"/>
              <a:buChar char="•"/>
            </a:pPr>
            <a:r>
              <a:rPr lang="en-US" sz="1800" dirty="0"/>
              <a:t>Your residential address</a:t>
            </a:r>
          </a:p>
          <a:p>
            <a:pPr marL="257175" indent="-257175">
              <a:lnSpc>
                <a:spcPts val="3000"/>
              </a:lnSpc>
              <a:buSzPct val="65000"/>
              <a:buFont typeface="Arial"/>
              <a:buChar char="•"/>
            </a:pPr>
            <a:r>
              <a:rPr lang="en-US" sz="1800" b="1" dirty="0"/>
              <a:t>Save your FSA ID username and password somewhere safe!</a:t>
            </a:r>
          </a:p>
        </p:txBody>
      </p:sp>
      <p:sp>
        <p:nvSpPr>
          <p:cNvPr id="6" name="TextBox 5">
            <a:extLst>
              <a:ext uri="{FF2B5EF4-FFF2-40B4-BE49-F238E27FC236}">
                <a16:creationId xmlns:a16="http://schemas.microsoft.com/office/drawing/2014/main" id="{11EB6CC8-37C2-9424-EB95-F0B4BC14667F}"/>
              </a:ext>
            </a:extLst>
          </p:cNvPr>
          <p:cNvSpPr txBox="1"/>
          <p:nvPr/>
        </p:nvSpPr>
        <p:spPr>
          <a:xfrm>
            <a:off x="4572000" y="530834"/>
            <a:ext cx="4323908" cy="430887"/>
          </a:xfrm>
          <a:prstGeom prst="rect">
            <a:avLst/>
          </a:prstGeom>
          <a:noFill/>
        </p:spPr>
        <p:txBody>
          <a:bodyPr wrap="square">
            <a:spAutoFit/>
          </a:bodyPr>
          <a:lstStyle/>
          <a:p>
            <a:pPr algn="ctr"/>
            <a:r>
              <a:rPr lang="en-US" sz="1100" dirty="0">
                <a:latin typeface="Arial" panose="020B0604020202020204" pitchFamily="34" charset="0"/>
                <a:cs typeface="Arial" panose="020B0604020202020204" pitchFamily="34" charset="0"/>
              </a:rPr>
              <a:t>Go to studentaid.gov and click “create account” in the upper right-hand corner. The application is available in English and Spanish.</a:t>
            </a:r>
          </a:p>
        </p:txBody>
      </p:sp>
      <p:sp>
        <p:nvSpPr>
          <p:cNvPr id="5" name="TextBox 4">
            <a:extLst>
              <a:ext uri="{FF2B5EF4-FFF2-40B4-BE49-F238E27FC236}">
                <a16:creationId xmlns:a16="http://schemas.microsoft.com/office/drawing/2014/main" id="{360E0271-5368-3419-C5DC-49BA479C2040}"/>
              </a:ext>
            </a:extLst>
          </p:cNvPr>
          <p:cNvSpPr txBox="1"/>
          <p:nvPr/>
        </p:nvSpPr>
        <p:spPr>
          <a:xfrm>
            <a:off x="520262" y="343026"/>
            <a:ext cx="3991580" cy="600164"/>
          </a:xfrm>
          <a:prstGeom prst="rect">
            <a:avLst/>
          </a:prstGeom>
          <a:noFill/>
        </p:spPr>
        <p:txBody>
          <a:bodyPr wrap="square" rtlCol="0">
            <a:spAutoFit/>
          </a:bodyPr>
          <a:lstStyle/>
          <a:p>
            <a:r>
              <a:rPr lang="en-US" sz="3300" b="1" dirty="0">
                <a:solidFill>
                  <a:srgbClr val="002060"/>
                </a:solidFill>
                <a:latin typeface="Arial" panose="020B0604020202020204" pitchFamily="34" charset="0"/>
                <a:cs typeface="Arial" panose="020B0604020202020204" pitchFamily="34" charset="0"/>
              </a:rPr>
              <a:t>Creating an FSA ID</a:t>
            </a:r>
          </a:p>
        </p:txBody>
      </p:sp>
    </p:spTree>
    <p:extLst>
      <p:ext uri="{BB962C8B-B14F-4D97-AF65-F5344CB8AC3E}">
        <p14:creationId xmlns:p14="http://schemas.microsoft.com/office/powerpoint/2010/main" val="1624097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0262" y="1288677"/>
            <a:ext cx="3891483" cy="3116238"/>
          </a:xfrm>
          <a:prstGeom prst="rect">
            <a:avLst/>
          </a:prstGeom>
          <a:noFill/>
        </p:spPr>
        <p:txBody>
          <a:bodyPr wrap="square" lIns="68580" tIns="34290" rIns="68580" bIns="34290" rtlCol="0" anchor="t">
            <a:spAutoFit/>
          </a:bodyPr>
          <a:lstStyle/>
          <a:p>
            <a:pPr marL="257175" indent="-257175">
              <a:buSzPct val="65000"/>
              <a:buFont typeface="Arial"/>
              <a:buChar char="•"/>
            </a:pPr>
            <a:r>
              <a:rPr lang="en-US" sz="1800" dirty="0"/>
              <a:t>Add name, date of birth and social security exactly as it appears on official documentation.</a:t>
            </a:r>
          </a:p>
          <a:p>
            <a:pPr marL="257175" indent="-257175">
              <a:buSzPct val="65000"/>
              <a:buFont typeface="Arial"/>
              <a:buChar char="•"/>
            </a:pPr>
            <a:r>
              <a:rPr lang="en-US" sz="1800" dirty="0"/>
              <a:t>Check the box if you don’t have a social security number and see the next page for more information</a:t>
            </a:r>
          </a:p>
          <a:p>
            <a:pPr marL="257175" indent="-257175">
              <a:buSzPct val="65000"/>
              <a:buFont typeface="Arial"/>
              <a:buChar char="•"/>
            </a:pPr>
            <a:r>
              <a:rPr lang="en-US" sz="1800" dirty="0"/>
              <a:t>Create a password that you don’t use for other accounts </a:t>
            </a:r>
          </a:p>
          <a:p>
            <a:pPr marL="257175" indent="-257175">
              <a:buSzPct val="65000"/>
              <a:buFont typeface="Arial"/>
              <a:buChar char="•"/>
            </a:pPr>
            <a:r>
              <a:rPr lang="en-US" sz="1800" dirty="0"/>
              <a:t>Provide your mobile phone number for more ways to access your account</a:t>
            </a:r>
          </a:p>
        </p:txBody>
      </p:sp>
      <p:pic>
        <p:nvPicPr>
          <p:cNvPr id="7" name="Picture 6" descr="A screenshot of a computer screen&#10;&#10;Description automatically generated">
            <a:extLst>
              <a:ext uri="{FF2B5EF4-FFF2-40B4-BE49-F238E27FC236}">
                <a16:creationId xmlns:a16="http://schemas.microsoft.com/office/drawing/2014/main" id="{AE863F61-076E-20C0-4902-D658133D16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4973" y="1168484"/>
            <a:ext cx="4625291" cy="3294851"/>
          </a:xfrm>
          <a:prstGeom prst="rect">
            <a:avLst/>
          </a:prstGeom>
        </p:spPr>
      </p:pic>
      <p:sp>
        <p:nvSpPr>
          <p:cNvPr id="5" name="TextBox 4">
            <a:extLst>
              <a:ext uri="{FF2B5EF4-FFF2-40B4-BE49-F238E27FC236}">
                <a16:creationId xmlns:a16="http://schemas.microsoft.com/office/drawing/2014/main" id="{0A40CC0C-2810-152B-D4A5-30A525B61FC4}"/>
              </a:ext>
            </a:extLst>
          </p:cNvPr>
          <p:cNvSpPr txBox="1"/>
          <p:nvPr/>
        </p:nvSpPr>
        <p:spPr>
          <a:xfrm>
            <a:off x="520262" y="343026"/>
            <a:ext cx="3991580" cy="600164"/>
          </a:xfrm>
          <a:prstGeom prst="rect">
            <a:avLst/>
          </a:prstGeom>
          <a:noFill/>
        </p:spPr>
        <p:txBody>
          <a:bodyPr wrap="square" rtlCol="0">
            <a:spAutoFit/>
          </a:bodyPr>
          <a:lstStyle/>
          <a:p>
            <a:r>
              <a:rPr lang="en-US" sz="3300" b="1" dirty="0">
                <a:solidFill>
                  <a:srgbClr val="002060"/>
                </a:solidFill>
                <a:latin typeface="Arial" panose="020B0604020202020204" pitchFamily="34" charset="0"/>
                <a:cs typeface="Arial" panose="020B0604020202020204" pitchFamily="34" charset="0"/>
              </a:rPr>
              <a:t>Creating an FSA ID</a:t>
            </a:r>
          </a:p>
        </p:txBody>
      </p:sp>
    </p:spTree>
    <p:extLst>
      <p:ext uri="{BB962C8B-B14F-4D97-AF65-F5344CB8AC3E}">
        <p14:creationId xmlns:p14="http://schemas.microsoft.com/office/powerpoint/2010/main" val="1374249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0262" y="1266993"/>
            <a:ext cx="3891483" cy="3670236"/>
          </a:xfrm>
          <a:prstGeom prst="rect">
            <a:avLst/>
          </a:prstGeom>
          <a:noFill/>
        </p:spPr>
        <p:txBody>
          <a:bodyPr wrap="square" lIns="68580" tIns="34290" rIns="68580" bIns="34290" rtlCol="0" anchor="t">
            <a:spAutoFit/>
          </a:bodyPr>
          <a:lstStyle/>
          <a:p>
            <a:pPr marL="257175" indent="-257175">
              <a:buSzPct val="65000"/>
              <a:buFont typeface="Arial"/>
              <a:buChar char="•"/>
            </a:pPr>
            <a:r>
              <a:rPr lang="en-US" sz="1800" dirty="0"/>
              <a:t>Select how you would like the Department of Education to communicate with you, and in what language</a:t>
            </a:r>
          </a:p>
          <a:p>
            <a:pPr marL="257175" indent="-257175">
              <a:buSzPct val="65000"/>
              <a:buFont typeface="Arial"/>
              <a:buChar char="•"/>
            </a:pPr>
            <a:r>
              <a:rPr lang="en-US" sz="1800" dirty="0"/>
              <a:t>We recommend email to get communications quickly </a:t>
            </a:r>
          </a:p>
          <a:p>
            <a:pPr marL="257175" indent="-257175">
              <a:buSzPct val="65000"/>
              <a:buFont typeface="Arial"/>
              <a:buChar char="•"/>
            </a:pPr>
            <a:r>
              <a:rPr lang="en-US" sz="1800" dirty="0"/>
              <a:t>Set up two-step verification for your FSA ID with your phone number, email and/or authenticator app</a:t>
            </a:r>
          </a:p>
          <a:p>
            <a:pPr marL="257175" indent="-257175">
              <a:buSzPct val="65000"/>
              <a:buFont typeface="Arial"/>
              <a:buChar char="•"/>
            </a:pPr>
            <a:r>
              <a:rPr lang="en-US" sz="1800" dirty="0"/>
              <a:t>We recommend setting up all methods so you have multiple options to log in</a:t>
            </a:r>
          </a:p>
        </p:txBody>
      </p:sp>
      <p:pic>
        <p:nvPicPr>
          <p:cNvPr id="9" name="Picture 8" descr="Screens screenshot of a computer screen&#10;&#10;Description automatically generated">
            <a:extLst>
              <a:ext uri="{FF2B5EF4-FFF2-40B4-BE49-F238E27FC236}">
                <a16:creationId xmlns:a16="http://schemas.microsoft.com/office/drawing/2014/main" id="{F49832E9-F317-82B3-CC5D-39193FE1EE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4843" y="1266994"/>
            <a:ext cx="4801595" cy="3670235"/>
          </a:xfrm>
          <a:prstGeom prst="rect">
            <a:avLst/>
          </a:prstGeom>
        </p:spPr>
      </p:pic>
      <p:sp>
        <p:nvSpPr>
          <p:cNvPr id="5" name="TextBox 4">
            <a:extLst>
              <a:ext uri="{FF2B5EF4-FFF2-40B4-BE49-F238E27FC236}">
                <a16:creationId xmlns:a16="http://schemas.microsoft.com/office/drawing/2014/main" id="{E6D91C93-1A0F-C075-067D-BB958E736364}"/>
              </a:ext>
            </a:extLst>
          </p:cNvPr>
          <p:cNvSpPr txBox="1"/>
          <p:nvPr/>
        </p:nvSpPr>
        <p:spPr>
          <a:xfrm>
            <a:off x="520262" y="343026"/>
            <a:ext cx="3991580" cy="600164"/>
          </a:xfrm>
          <a:prstGeom prst="rect">
            <a:avLst/>
          </a:prstGeom>
          <a:noFill/>
        </p:spPr>
        <p:txBody>
          <a:bodyPr wrap="square" rtlCol="0">
            <a:spAutoFit/>
          </a:bodyPr>
          <a:lstStyle/>
          <a:p>
            <a:r>
              <a:rPr lang="en-US" sz="3300" b="1" dirty="0">
                <a:solidFill>
                  <a:srgbClr val="002060"/>
                </a:solidFill>
                <a:latin typeface="Arial" panose="020B0604020202020204" pitchFamily="34" charset="0"/>
                <a:cs typeface="Arial" panose="020B0604020202020204" pitchFamily="34" charset="0"/>
              </a:rPr>
              <a:t>Creating an FSA ID</a:t>
            </a:r>
          </a:p>
        </p:txBody>
      </p:sp>
    </p:spTree>
    <p:extLst>
      <p:ext uri="{BB962C8B-B14F-4D97-AF65-F5344CB8AC3E}">
        <p14:creationId xmlns:p14="http://schemas.microsoft.com/office/powerpoint/2010/main" val="3450056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29B3B4-B541-E70A-9B09-4888D6DBAC5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FBA44AE-5FBF-3505-3D93-C9B2566B48F3}"/>
              </a:ext>
            </a:extLst>
          </p:cNvPr>
          <p:cNvSpPr txBox="1"/>
          <p:nvPr/>
        </p:nvSpPr>
        <p:spPr>
          <a:xfrm>
            <a:off x="520262" y="1266993"/>
            <a:ext cx="7971608" cy="1731243"/>
          </a:xfrm>
          <a:prstGeom prst="rect">
            <a:avLst/>
          </a:prstGeom>
          <a:noFill/>
        </p:spPr>
        <p:txBody>
          <a:bodyPr wrap="square" lIns="68580" tIns="34290" rIns="68580" bIns="34290" rtlCol="0" anchor="t">
            <a:spAutoFit/>
          </a:bodyPr>
          <a:lstStyle/>
          <a:p>
            <a:pPr marL="257175" indent="-257175">
              <a:buSzPct val="65000"/>
              <a:buFont typeface="Arial"/>
              <a:buChar char="•"/>
            </a:pPr>
            <a:r>
              <a:rPr lang="en-US" sz="1800" dirty="0"/>
              <a:t>If you have an FSA ID but cannot remember your username or password, DO NOT try and create another FSA ID. </a:t>
            </a:r>
          </a:p>
          <a:p>
            <a:pPr marL="257175" indent="-257175">
              <a:buSzPct val="65000"/>
              <a:buFont typeface="Arial"/>
              <a:buChar char="•"/>
            </a:pPr>
            <a:r>
              <a:rPr lang="en-US" sz="1800" dirty="0"/>
              <a:t>Your FSA ID is associated with your social security number, so you can only have one. Instead, just click “Forgot My Username” or “Forgot My Password” to retrieve your FSA ID information.</a:t>
            </a:r>
          </a:p>
          <a:p>
            <a:pPr marL="257175" indent="-257175">
              <a:buSzPct val="65000"/>
              <a:buFont typeface="Arial"/>
              <a:buChar char="•"/>
            </a:pPr>
            <a:endParaRPr lang="en-US" sz="1800" dirty="0"/>
          </a:p>
        </p:txBody>
      </p:sp>
      <p:sp>
        <p:nvSpPr>
          <p:cNvPr id="5" name="TextBox 4">
            <a:extLst>
              <a:ext uri="{FF2B5EF4-FFF2-40B4-BE49-F238E27FC236}">
                <a16:creationId xmlns:a16="http://schemas.microsoft.com/office/drawing/2014/main" id="{D2560AFB-53FC-8B5B-6765-AC10085978B8}"/>
              </a:ext>
            </a:extLst>
          </p:cNvPr>
          <p:cNvSpPr txBox="1"/>
          <p:nvPr/>
        </p:nvSpPr>
        <p:spPr>
          <a:xfrm>
            <a:off x="520262" y="343026"/>
            <a:ext cx="7624278" cy="600164"/>
          </a:xfrm>
          <a:prstGeom prst="rect">
            <a:avLst/>
          </a:prstGeom>
          <a:noFill/>
        </p:spPr>
        <p:txBody>
          <a:bodyPr wrap="square" rtlCol="0">
            <a:spAutoFit/>
          </a:bodyPr>
          <a:lstStyle/>
          <a:p>
            <a:r>
              <a:rPr lang="en-US" sz="3300" b="1" dirty="0">
                <a:solidFill>
                  <a:srgbClr val="002060"/>
                </a:solidFill>
                <a:latin typeface="Arial" panose="020B0604020202020204" pitchFamily="34" charset="0"/>
                <a:cs typeface="Arial" panose="020B0604020202020204" pitchFamily="34" charset="0"/>
              </a:rPr>
              <a:t>Forgot your password or ID?</a:t>
            </a:r>
          </a:p>
        </p:txBody>
      </p:sp>
    </p:spTree>
    <p:extLst>
      <p:ext uri="{BB962C8B-B14F-4D97-AF65-F5344CB8AC3E}">
        <p14:creationId xmlns:p14="http://schemas.microsoft.com/office/powerpoint/2010/main" val="4070113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0262" y="343026"/>
            <a:ext cx="3991580" cy="600164"/>
          </a:xfrm>
          <a:prstGeom prst="rect">
            <a:avLst/>
          </a:prstGeom>
          <a:noFill/>
        </p:spPr>
        <p:txBody>
          <a:bodyPr wrap="square" rtlCol="0">
            <a:spAutoFit/>
          </a:bodyPr>
          <a:lstStyle/>
          <a:p>
            <a:r>
              <a:rPr lang="en-US" sz="3300" b="1" dirty="0">
                <a:solidFill>
                  <a:srgbClr val="002060"/>
                </a:solidFill>
                <a:latin typeface="Arial" panose="020B0604020202020204" pitchFamily="34" charset="0"/>
                <a:cs typeface="Arial" panose="020B0604020202020204" pitchFamily="34" charset="0"/>
              </a:rPr>
              <a:t>Need help?</a:t>
            </a:r>
          </a:p>
        </p:txBody>
      </p:sp>
      <p:sp>
        <p:nvSpPr>
          <p:cNvPr id="3" name="TextBox 2"/>
          <p:cNvSpPr txBox="1"/>
          <p:nvPr/>
        </p:nvSpPr>
        <p:spPr>
          <a:xfrm>
            <a:off x="520262" y="1161080"/>
            <a:ext cx="8200658" cy="2734467"/>
          </a:xfrm>
          <a:prstGeom prst="rect">
            <a:avLst/>
          </a:prstGeom>
          <a:noFill/>
        </p:spPr>
        <p:txBody>
          <a:bodyPr wrap="square" rtlCol="0">
            <a:spAutoFit/>
          </a:bodyPr>
          <a:lstStyle/>
          <a:p>
            <a:pPr marL="214313" indent="-214313" fontAlgn="base">
              <a:lnSpc>
                <a:spcPts val="3450"/>
              </a:lnSpc>
              <a:buFont typeface="Arial" panose="020B0604020202020204" pitchFamily="34" charset="0"/>
              <a:buChar char="•"/>
            </a:pPr>
            <a:r>
              <a:rPr lang="en-US" sz="2100" dirty="0">
                <a:latin typeface="Arial" panose="020B0604020202020204" pitchFamily="34" charset="0"/>
                <a:cs typeface="Arial" panose="020B0604020202020204" pitchFamily="34" charset="0"/>
              </a:rPr>
              <a:t>StudentAid.gov – Use the chat function to speak with a professional about the FAFSA application process</a:t>
            </a:r>
          </a:p>
          <a:p>
            <a:pPr marL="214313" indent="-214313" fontAlgn="base">
              <a:lnSpc>
                <a:spcPts val="3450"/>
              </a:lnSpc>
              <a:buFont typeface="Arial" panose="020B0604020202020204" pitchFamily="34" charset="0"/>
              <a:buChar char="•"/>
            </a:pPr>
            <a:r>
              <a:rPr lang="en-US" sz="2100" dirty="0">
                <a:latin typeface="Arial" panose="020B0604020202020204" pitchFamily="34" charset="0"/>
                <a:cs typeface="Arial" panose="020B0604020202020204" pitchFamily="34" charset="0"/>
              </a:rPr>
              <a:t>Federal Student Aid Information Center Phone Number: 1-800-433-3243</a:t>
            </a:r>
          </a:p>
          <a:p>
            <a:pPr marL="214313" indent="-214313" fontAlgn="base">
              <a:lnSpc>
                <a:spcPts val="3450"/>
              </a:lnSpc>
              <a:buFont typeface="Arial" panose="020B0604020202020204" pitchFamily="34" charset="0"/>
              <a:buChar char="•"/>
            </a:pPr>
            <a:r>
              <a:rPr lang="en-US" sz="2100" dirty="0">
                <a:latin typeface="Arial" panose="020B0604020202020204" pitchFamily="34" charset="0"/>
                <a:cs typeface="Arial" panose="020B0604020202020204" pitchFamily="34" charset="0"/>
              </a:rPr>
              <a:t>CollegeForAllTexans.com</a:t>
            </a:r>
          </a:p>
          <a:p>
            <a:pPr marL="214313" indent="-214313" fontAlgn="base">
              <a:lnSpc>
                <a:spcPts val="3450"/>
              </a:lnSpc>
              <a:buFont typeface="Arial" panose="020B0604020202020204" pitchFamily="34" charset="0"/>
              <a:buChar char="•"/>
            </a:pPr>
            <a:r>
              <a:rPr lang="en-US" sz="2100" dirty="0">
                <a:latin typeface="Arial" panose="020B0604020202020204" pitchFamily="34" charset="0"/>
                <a:cs typeface="Arial" panose="020B0604020202020204" pitchFamily="34" charset="0"/>
              </a:rPr>
              <a:t>Visit your school’s GO Center!</a:t>
            </a:r>
          </a:p>
        </p:txBody>
      </p:sp>
    </p:spTree>
    <p:extLst>
      <p:ext uri="{BB962C8B-B14F-4D97-AF65-F5344CB8AC3E}">
        <p14:creationId xmlns:p14="http://schemas.microsoft.com/office/powerpoint/2010/main" val="1391892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495</Words>
  <Application>Microsoft Office PowerPoint</Application>
  <PresentationFormat>On-screen Show (16:9)</PresentationFormat>
  <Paragraphs>31</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Garamond</vt:lpstr>
      <vt:lpstr>Simple Light</vt:lpstr>
      <vt:lpstr>FSA ID Guide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FSA ID Guide</dc:title>
  <dc:creator>InspirED</dc:creator>
  <cp:lastModifiedBy>Leslie Birdow</cp:lastModifiedBy>
  <cp:revision>2</cp:revision>
  <dcterms:modified xsi:type="dcterms:W3CDTF">2024-11-13T21:40:25Z</dcterms:modified>
</cp:coreProperties>
</file>