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8" r:id="rId31"/>
    <p:sldId id="309" r:id="rId32"/>
    <p:sldId id="310" r:id="rId33"/>
    <p:sldId id="311" r:id="rId34"/>
    <p:sldId id="312" r:id="rId35"/>
    <p:sldId id="313" r:id="rId36"/>
    <p:sldId id="314" r:id="rId3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lie Birdow" userId="171fe858-7808-4336-957b-ebd56cb25089" providerId="ADAL" clId="{52234DF5-9787-4F2F-9874-A4F89A8EAE2C}"/>
    <pc:docChg chg="delSld modSld">
      <pc:chgData name="Leslie Birdow" userId="171fe858-7808-4336-957b-ebd56cb25089" providerId="ADAL" clId="{52234DF5-9787-4F2F-9874-A4F89A8EAE2C}" dt="2024-11-13T21:03:46.096" v="10" actId="47"/>
      <pc:docMkLst>
        <pc:docMk/>
      </pc:docMkLst>
      <pc:sldChg chg="del">
        <pc:chgData name="Leslie Birdow" userId="171fe858-7808-4336-957b-ebd56cb25089" providerId="ADAL" clId="{52234DF5-9787-4F2F-9874-A4F89A8EAE2C}" dt="2024-11-13T21:00:19.370" v="0" actId="47"/>
        <pc:sldMkLst>
          <pc:docMk/>
          <pc:sldMk cId="0" sldId="256"/>
        </pc:sldMkLst>
      </pc:sldChg>
      <pc:sldChg chg="del">
        <pc:chgData name="Leslie Birdow" userId="171fe858-7808-4336-957b-ebd56cb25089" providerId="ADAL" clId="{52234DF5-9787-4F2F-9874-A4F89A8EAE2C}" dt="2024-11-13T21:00:19.370" v="0" actId="47"/>
        <pc:sldMkLst>
          <pc:docMk/>
          <pc:sldMk cId="0" sldId="257"/>
        </pc:sldMkLst>
      </pc:sldChg>
      <pc:sldChg chg="del">
        <pc:chgData name="Leslie Birdow" userId="171fe858-7808-4336-957b-ebd56cb25089" providerId="ADAL" clId="{52234DF5-9787-4F2F-9874-A4F89A8EAE2C}" dt="2024-11-13T21:00:19.370" v="0" actId="47"/>
        <pc:sldMkLst>
          <pc:docMk/>
          <pc:sldMk cId="0" sldId="258"/>
        </pc:sldMkLst>
      </pc:sldChg>
      <pc:sldChg chg="del">
        <pc:chgData name="Leslie Birdow" userId="171fe858-7808-4336-957b-ebd56cb25089" providerId="ADAL" clId="{52234DF5-9787-4F2F-9874-A4F89A8EAE2C}" dt="2024-11-13T21:00:19.370" v="0" actId="47"/>
        <pc:sldMkLst>
          <pc:docMk/>
          <pc:sldMk cId="0" sldId="259"/>
        </pc:sldMkLst>
      </pc:sldChg>
      <pc:sldChg chg="del">
        <pc:chgData name="Leslie Birdow" userId="171fe858-7808-4336-957b-ebd56cb25089" providerId="ADAL" clId="{52234DF5-9787-4F2F-9874-A4F89A8EAE2C}" dt="2024-11-13T21:00:19.370" v="0" actId="47"/>
        <pc:sldMkLst>
          <pc:docMk/>
          <pc:sldMk cId="0" sldId="260"/>
        </pc:sldMkLst>
      </pc:sldChg>
      <pc:sldChg chg="del">
        <pc:chgData name="Leslie Birdow" userId="171fe858-7808-4336-957b-ebd56cb25089" providerId="ADAL" clId="{52234DF5-9787-4F2F-9874-A4F89A8EAE2C}" dt="2024-11-13T21:00:19.370" v="0" actId="47"/>
        <pc:sldMkLst>
          <pc:docMk/>
          <pc:sldMk cId="0" sldId="261"/>
        </pc:sldMkLst>
      </pc:sldChg>
      <pc:sldChg chg="del">
        <pc:chgData name="Leslie Birdow" userId="171fe858-7808-4336-957b-ebd56cb25089" providerId="ADAL" clId="{52234DF5-9787-4F2F-9874-A4F89A8EAE2C}" dt="2024-11-13T21:00:19.370" v="0" actId="47"/>
        <pc:sldMkLst>
          <pc:docMk/>
          <pc:sldMk cId="0" sldId="262"/>
        </pc:sldMkLst>
      </pc:sldChg>
      <pc:sldChg chg="del">
        <pc:chgData name="Leslie Birdow" userId="171fe858-7808-4336-957b-ebd56cb25089" providerId="ADAL" clId="{52234DF5-9787-4F2F-9874-A4F89A8EAE2C}" dt="2024-11-13T21:00:19.370" v="0" actId="47"/>
        <pc:sldMkLst>
          <pc:docMk/>
          <pc:sldMk cId="0" sldId="263"/>
        </pc:sldMkLst>
      </pc:sldChg>
      <pc:sldChg chg="del">
        <pc:chgData name="Leslie Birdow" userId="171fe858-7808-4336-957b-ebd56cb25089" providerId="ADAL" clId="{52234DF5-9787-4F2F-9874-A4F89A8EAE2C}" dt="2024-11-13T21:00:19.370" v="0" actId="47"/>
        <pc:sldMkLst>
          <pc:docMk/>
          <pc:sldMk cId="0" sldId="264"/>
        </pc:sldMkLst>
      </pc:sldChg>
      <pc:sldChg chg="del">
        <pc:chgData name="Leslie Birdow" userId="171fe858-7808-4336-957b-ebd56cb25089" providerId="ADAL" clId="{52234DF5-9787-4F2F-9874-A4F89A8EAE2C}" dt="2024-11-13T21:00:19.370" v="0" actId="47"/>
        <pc:sldMkLst>
          <pc:docMk/>
          <pc:sldMk cId="0" sldId="265"/>
        </pc:sldMkLst>
      </pc:sldChg>
      <pc:sldChg chg="del">
        <pc:chgData name="Leslie Birdow" userId="171fe858-7808-4336-957b-ebd56cb25089" providerId="ADAL" clId="{52234DF5-9787-4F2F-9874-A4F89A8EAE2C}" dt="2024-11-13T21:00:19.370" v="0" actId="47"/>
        <pc:sldMkLst>
          <pc:docMk/>
          <pc:sldMk cId="0" sldId="266"/>
        </pc:sldMkLst>
      </pc:sldChg>
      <pc:sldChg chg="del">
        <pc:chgData name="Leslie Birdow" userId="171fe858-7808-4336-957b-ebd56cb25089" providerId="ADAL" clId="{52234DF5-9787-4F2F-9874-A4F89A8EAE2C}" dt="2024-11-13T21:00:19.370" v="0" actId="47"/>
        <pc:sldMkLst>
          <pc:docMk/>
          <pc:sldMk cId="0" sldId="267"/>
        </pc:sldMkLst>
      </pc:sldChg>
      <pc:sldChg chg="del">
        <pc:chgData name="Leslie Birdow" userId="171fe858-7808-4336-957b-ebd56cb25089" providerId="ADAL" clId="{52234DF5-9787-4F2F-9874-A4F89A8EAE2C}" dt="2024-11-13T21:00:19.370" v="0" actId="47"/>
        <pc:sldMkLst>
          <pc:docMk/>
          <pc:sldMk cId="0" sldId="268"/>
        </pc:sldMkLst>
      </pc:sldChg>
      <pc:sldChg chg="del">
        <pc:chgData name="Leslie Birdow" userId="171fe858-7808-4336-957b-ebd56cb25089" providerId="ADAL" clId="{52234DF5-9787-4F2F-9874-A4F89A8EAE2C}" dt="2024-11-13T21:00:19.370" v="0" actId="47"/>
        <pc:sldMkLst>
          <pc:docMk/>
          <pc:sldMk cId="0" sldId="269"/>
        </pc:sldMkLst>
      </pc:sldChg>
      <pc:sldChg chg="del">
        <pc:chgData name="Leslie Birdow" userId="171fe858-7808-4336-957b-ebd56cb25089" providerId="ADAL" clId="{52234DF5-9787-4F2F-9874-A4F89A8EAE2C}" dt="2024-11-13T21:00:19.370" v="0" actId="47"/>
        <pc:sldMkLst>
          <pc:docMk/>
          <pc:sldMk cId="0" sldId="270"/>
        </pc:sldMkLst>
      </pc:sldChg>
      <pc:sldChg chg="del">
        <pc:chgData name="Leslie Birdow" userId="171fe858-7808-4336-957b-ebd56cb25089" providerId="ADAL" clId="{52234DF5-9787-4F2F-9874-A4F89A8EAE2C}" dt="2024-11-13T21:00:19.370" v="0" actId="47"/>
        <pc:sldMkLst>
          <pc:docMk/>
          <pc:sldMk cId="0" sldId="271"/>
        </pc:sldMkLst>
      </pc:sldChg>
      <pc:sldChg chg="del">
        <pc:chgData name="Leslie Birdow" userId="171fe858-7808-4336-957b-ebd56cb25089" providerId="ADAL" clId="{52234DF5-9787-4F2F-9874-A4F89A8EAE2C}" dt="2024-11-13T21:00:19.370" v="0" actId="47"/>
        <pc:sldMkLst>
          <pc:docMk/>
          <pc:sldMk cId="0" sldId="272"/>
        </pc:sldMkLst>
      </pc:sldChg>
      <pc:sldChg chg="del">
        <pc:chgData name="Leslie Birdow" userId="171fe858-7808-4336-957b-ebd56cb25089" providerId="ADAL" clId="{52234DF5-9787-4F2F-9874-A4F89A8EAE2C}" dt="2024-11-13T21:00:19.370" v="0" actId="47"/>
        <pc:sldMkLst>
          <pc:docMk/>
          <pc:sldMk cId="0" sldId="273"/>
        </pc:sldMkLst>
      </pc:sldChg>
      <pc:sldChg chg="modSp mod">
        <pc:chgData name="Leslie Birdow" userId="171fe858-7808-4336-957b-ebd56cb25089" providerId="ADAL" clId="{52234DF5-9787-4F2F-9874-A4F89A8EAE2C}" dt="2024-11-13T21:00:23.141" v="1" actId="20577"/>
        <pc:sldMkLst>
          <pc:docMk/>
          <pc:sldMk cId="0" sldId="274"/>
        </pc:sldMkLst>
        <pc:spChg chg="mod">
          <ac:chgData name="Leslie Birdow" userId="171fe858-7808-4336-957b-ebd56cb25089" providerId="ADAL" clId="{52234DF5-9787-4F2F-9874-A4F89A8EAE2C}" dt="2024-11-13T21:00:23.141" v="1" actId="20577"/>
          <ac:spMkLst>
            <pc:docMk/>
            <pc:sldMk cId="0" sldId="274"/>
            <ac:spMk id="6" creationId="{00000000-0000-0000-0000-000000000000}"/>
          </ac:spMkLst>
        </pc:spChg>
      </pc:sldChg>
      <pc:sldChg chg="del">
        <pc:chgData name="Leslie Birdow" userId="171fe858-7808-4336-957b-ebd56cb25089" providerId="ADAL" clId="{52234DF5-9787-4F2F-9874-A4F89A8EAE2C}" dt="2024-11-13T21:00:29.797" v="2" actId="47"/>
        <pc:sldMkLst>
          <pc:docMk/>
          <pc:sldMk cId="0" sldId="275"/>
        </pc:sldMkLst>
      </pc:sldChg>
      <pc:sldChg chg="del">
        <pc:chgData name="Leslie Birdow" userId="171fe858-7808-4336-957b-ebd56cb25089" providerId="ADAL" clId="{52234DF5-9787-4F2F-9874-A4F89A8EAE2C}" dt="2024-11-13T21:00:31.746" v="3" actId="47"/>
        <pc:sldMkLst>
          <pc:docMk/>
          <pc:sldMk cId="0" sldId="276"/>
        </pc:sldMkLst>
      </pc:sldChg>
      <pc:sldChg chg="del">
        <pc:chgData name="Leslie Birdow" userId="171fe858-7808-4336-957b-ebd56cb25089" providerId="ADAL" clId="{52234DF5-9787-4F2F-9874-A4F89A8EAE2C}" dt="2024-11-13T21:02:32.142" v="4" actId="47"/>
        <pc:sldMkLst>
          <pc:docMk/>
          <pc:sldMk cId="0" sldId="305"/>
        </pc:sldMkLst>
      </pc:sldChg>
      <pc:sldChg chg="del">
        <pc:chgData name="Leslie Birdow" userId="171fe858-7808-4336-957b-ebd56cb25089" providerId="ADAL" clId="{52234DF5-9787-4F2F-9874-A4F89A8EAE2C}" dt="2024-11-13T21:02:37.542" v="5" actId="47"/>
        <pc:sldMkLst>
          <pc:docMk/>
          <pc:sldMk cId="0" sldId="306"/>
        </pc:sldMkLst>
      </pc:sldChg>
      <pc:sldChg chg="del">
        <pc:chgData name="Leslie Birdow" userId="171fe858-7808-4336-957b-ebd56cb25089" providerId="ADAL" clId="{52234DF5-9787-4F2F-9874-A4F89A8EAE2C}" dt="2024-11-13T21:02:46.579" v="6" actId="47"/>
        <pc:sldMkLst>
          <pc:docMk/>
          <pc:sldMk cId="0" sldId="307"/>
        </pc:sldMkLst>
      </pc:sldChg>
      <pc:sldChg chg="del">
        <pc:chgData name="Leslie Birdow" userId="171fe858-7808-4336-957b-ebd56cb25089" providerId="ADAL" clId="{52234DF5-9787-4F2F-9874-A4F89A8EAE2C}" dt="2024-11-13T21:03:31.712" v="7" actId="47"/>
        <pc:sldMkLst>
          <pc:docMk/>
          <pc:sldMk cId="0" sldId="315"/>
        </pc:sldMkLst>
      </pc:sldChg>
      <pc:sldChg chg="del">
        <pc:chgData name="Leslie Birdow" userId="171fe858-7808-4336-957b-ebd56cb25089" providerId="ADAL" clId="{52234DF5-9787-4F2F-9874-A4F89A8EAE2C}" dt="2024-11-13T21:03:33.389" v="8" actId="47"/>
        <pc:sldMkLst>
          <pc:docMk/>
          <pc:sldMk cId="0" sldId="316"/>
        </pc:sldMkLst>
      </pc:sldChg>
      <pc:sldChg chg="del">
        <pc:chgData name="Leslie Birdow" userId="171fe858-7808-4336-957b-ebd56cb25089" providerId="ADAL" clId="{52234DF5-9787-4F2F-9874-A4F89A8EAE2C}" dt="2024-11-13T21:03:43.463" v="9" actId="47"/>
        <pc:sldMkLst>
          <pc:docMk/>
          <pc:sldMk cId="0" sldId="317"/>
        </pc:sldMkLst>
      </pc:sldChg>
      <pc:sldChg chg="del">
        <pc:chgData name="Leslie Birdow" userId="171fe858-7808-4336-957b-ebd56cb25089" providerId="ADAL" clId="{52234DF5-9787-4F2F-9874-A4F89A8EAE2C}" dt="2024-11-13T21:03:43.463" v="9" actId="47"/>
        <pc:sldMkLst>
          <pc:docMk/>
          <pc:sldMk cId="0" sldId="318"/>
        </pc:sldMkLst>
      </pc:sldChg>
      <pc:sldChg chg="del">
        <pc:chgData name="Leslie Birdow" userId="171fe858-7808-4336-957b-ebd56cb25089" providerId="ADAL" clId="{52234DF5-9787-4F2F-9874-A4F89A8EAE2C}" dt="2024-11-13T21:03:43.463" v="9" actId="47"/>
        <pc:sldMkLst>
          <pc:docMk/>
          <pc:sldMk cId="0" sldId="319"/>
        </pc:sldMkLst>
      </pc:sldChg>
      <pc:sldChg chg="del">
        <pc:chgData name="Leslie Birdow" userId="171fe858-7808-4336-957b-ebd56cb25089" providerId="ADAL" clId="{52234DF5-9787-4F2F-9874-A4F89A8EAE2C}" dt="2024-11-13T21:03:43.463" v="9" actId="47"/>
        <pc:sldMkLst>
          <pc:docMk/>
          <pc:sldMk cId="0" sldId="320"/>
        </pc:sldMkLst>
      </pc:sldChg>
      <pc:sldChg chg="del">
        <pc:chgData name="Leslie Birdow" userId="171fe858-7808-4336-957b-ebd56cb25089" providerId="ADAL" clId="{52234DF5-9787-4F2F-9874-A4F89A8EAE2C}" dt="2024-11-13T21:03:43.463" v="9" actId="47"/>
        <pc:sldMkLst>
          <pc:docMk/>
          <pc:sldMk cId="0" sldId="321"/>
        </pc:sldMkLst>
      </pc:sldChg>
      <pc:sldChg chg="del">
        <pc:chgData name="Leslie Birdow" userId="171fe858-7808-4336-957b-ebd56cb25089" providerId="ADAL" clId="{52234DF5-9787-4F2F-9874-A4F89A8EAE2C}" dt="2024-11-13T21:03:43.463" v="9" actId="47"/>
        <pc:sldMkLst>
          <pc:docMk/>
          <pc:sldMk cId="0" sldId="322"/>
        </pc:sldMkLst>
      </pc:sldChg>
      <pc:sldChg chg="del">
        <pc:chgData name="Leslie Birdow" userId="171fe858-7808-4336-957b-ebd56cb25089" providerId="ADAL" clId="{52234DF5-9787-4F2F-9874-A4F89A8EAE2C}" dt="2024-11-13T21:03:43.463" v="9" actId="47"/>
        <pc:sldMkLst>
          <pc:docMk/>
          <pc:sldMk cId="0" sldId="323"/>
        </pc:sldMkLst>
      </pc:sldChg>
      <pc:sldChg chg="del">
        <pc:chgData name="Leslie Birdow" userId="171fe858-7808-4336-957b-ebd56cb25089" providerId="ADAL" clId="{52234DF5-9787-4F2F-9874-A4F89A8EAE2C}" dt="2024-11-13T21:03:43.463" v="9" actId="47"/>
        <pc:sldMkLst>
          <pc:docMk/>
          <pc:sldMk cId="0" sldId="324"/>
        </pc:sldMkLst>
      </pc:sldChg>
      <pc:sldChg chg="del">
        <pc:chgData name="Leslie Birdow" userId="171fe858-7808-4336-957b-ebd56cb25089" providerId="ADAL" clId="{52234DF5-9787-4F2F-9874-A4F89A8EAE2C}" dt="2024-11-13T21:03:43.463" v="9" actId="47"/>
        <pc:sldMkLst>
          <pc:docMk/>
          <pc:sldMk cId="0" sldId="325"/>
        </pc:sldMkLst>
      </pc:sldChg>
      <pc:sldChg chg="del">
        <pc:chgData name="Leslie Birdow" userId="171fe858-7808-4336-957b-ebd56cb25089" providerId="ADAL" clId="{52234DF5-9787-4F2F-9874-A4F89A8EAE2C}" dt="2024-11-13T21:03:43.463" v="9" actId="47"/>
        <pc:sldMkLst>
          <pc:docMk/>
          <pc:sldMk cId="0" sldId="326"/>
        </pc:sldMkLst>
      </pc:sldChg>
      <pc:sldChg chg="del">
        <pc:chgData name="Leslie Birdow" userId="171fe858-7808-4336-957b-ebd56cb25089" providerId="ADAL" clId="{52234DF5-9787-4F2F-9874-A4F89A8EAE2C}" dt="2024-11-13T21:03:43.463" v="9" actId="47"/>
        <pc:sldMkLst>
          <pc:docMk/>
          <pc:sldMk cId="0" sldId="327"/>
        </pc:sldMkLst>
      </pc:sldChg>
      <pc:sldChg chg="del">
        <pc:chgData name="Leslie Birdow" userId="171fe858-7808-4336-957b-ebd56cb25089" providerId="ADAL" clId="{52234DF5-9787-4F2F-9874-A4F89A8EAE2C}" dt="2024-11-13T21:03:43.463" v="9" actId="47"/>
        <pc:sldMkLst>
          <pc:docMk/>
          <pc:sldMk cId="0" sldId="328"/>
        </pc:sldMkLst>
      </pc:sldChg>
      <pc:sldChg chg="del">
        <pc:chgData name="Leslie Birdow" userId="171fe858-7808-4336-957b-ebd56cb25089" providerId="ADAL" clId="{52234DF5-9787-4F2F-9874-A4F89A8EAE2C}" dt="2024-11-13T21:03:43.463" v="9" actId="47"/>
        <pc:sldMkLst>
          <pc:docMk/>
          <pc:sldMk cId="0" sldId="329"/>
        </pc:sldMkLst>
      </pc:sldChg>
      <pc:sldChg chg="del">
        <pc:chgData name="Leslie Birdow" userId="171fe858-7808-4336-957b-ebd56cb25089" providerId="ADAL" clId="{52234DF5-9787-4F2F-9874-A4F89A8EAE2C}" dt="2024-11-13T21:03:43.463" v="9" actId="47"/>
        <pc:sldMkLst>
          <pc:docMk/>
          <pc:sldMk cId="0" sldId="330"/>
        </pc:sldMkLst>
      </pc:sldChg>
      <pc:sldChg chg="del">
        <pc:chgData name="Leslie Birdow" userId="171fe858-7808-4336-957b-ebd56cb25089" providerId="ADAL" clId="{52234DF5-9787-4F2F-9874-A4F89A8EAE2C}" dt="2024-11-13T21:03:43.463" v="9" actId="47"/>
        <pc:sldMkLst>
          <pc:docMk/>
          <pc:sldMk cId="0" sldId="331"/>
        </pc:sldMkLst>
      </pc:sldChg>
      <pc:sldChg chg="del">
        <pc:chgData name="Leslie Birdow" userId="171fe858-7808-4336-957b-ebd56cb25089" providerId="ADAL" clId="{52234DF5-9787-4F2F-9874-A4F89A8EAE2C}" dt="2024-11-13T21:03:43.463" v="9" actId="47"/>
        <pc:sldMkLst>
          <pc:docMk/>
          <pc:sldMk cId="0" sldId="332"/>
        </pc:sldMkLst>
      </pc:sldChg>
      <pc:sldChg chg="del">
        <pc:chgData name="Leslie Birdow" userId="171fe858-7808-4336-957b-ebd56cb25089" providerId="ADAL" clId="{52234DF5-9787-4F2F-9874-A4F89A8EAE2C}" dt="2024-11-13T21:03:43.463" v="9" actId="47"/>
        <pc:sldMkLst>
          <pc:docMk/>
          <pc:sldMk cId="0" sldId="333"/>
        </pc:sldMkLst>
      </pc:sldChg>
      <pc:sldChg chg="del">
        <pc:chgData name="Leslie Birdow" userId="171fe858-7808-4336-957b-ebd56cb25089" providerId="ADAL" clId="{52234DF5-9787-4F2F-9874-A4F89A8EAE2C}" dt="2024-11-13T21:03:43.463" v="9" actId="47"/>
        <pc:sldMkLst>
          <pc:docMk/>
          <pc:sldMk cId="0" sldId="334"/>
        </pc:sldMkLst>
      </pc:sldChg>
      <pc:sldChg chg="del">
        <pc:chgData name="Leslie Birdow" userId="171fe858-7808-4336-957b-ebd56cb25089" providerId="ADAL" clId="{52234DF5-9787-4F2F-9874-A4F89A8EAE2C}" dt="2024-11-13T21:03:43.463" v="9" actId="47"/>
        <pc:sldMkLst>
          <pc:docMk/>
          <pc:sldMk cId="0" sldId="335"/>
        </pc:sldMkLst>
      </pc:sldChg>
      <pc:sldChg chg="del">
        <pc:chgData name="Leslie Birdow" userId="171fe858-7808-4336-957b-ebd56cb25089" providerId="ADAL" clId="{52234DF5-9787-4F2F-9874-A4F89A8EAE2C}" dt="2024-11-13T21:03:43.463" v="9" actId="47"/>
        <pc:sldMkLst>
          <pc:docMk/>
          <pc:sldMk cId="0" sldId="336"/>
        </pc:sldMkLst>
      </pc:sldChg>
      <pc:sldChg chg="del">
        <pc:chgData name="Leslie Birdow" userId="171fe858-7808-4336-957b-ebd56cb25089" providerId="ADAL" clId="{52234DF5-9787-4F2F-9874-A4F89A8EAE2C}" dt="2024-11-13T21:03:46.096" v="10" actId="47"/>
        <pc:sldMkLst>
          <pc:docMk/>
          <pc:sldMk cId="0" sldId="33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040751" y="4741036"/>
            <a:ext cx="3266440" cy="2117090"/>
          </a:xfrm>
          <a:custGeom>
            <a:avLst/>
            <a:gdLst/>
            <a:ahLst/>
            <a:cxnLst/>
            <a:rect l="l" t="t" r="r" b="b"/>
            <a:pathLst>
              <a:path w="3266440" h="2117090">
                <a:moveTo>
                  <a:pt x="73069" y="2116963"/>
                </a:moveTo>
                <a:lnTo>
                  <a:pt x="54327" y="2052305"/>
                </a:lnTo>
                <a:lnTo>
                  <a:pt x="43130" y="2007459"/>
                </a:lnTo>
                <a:lnTo>
                  <a:pt x="33177" y="1962134"/>
                </a:lnTo>
                <a:lnTo>
                  <a:pt x="24490" y="1916348"/>
                </a:lnTo>
                <a:lnTo>
                  <a:pt x="17086" y="1870121"/>
                </a:lnTo>
                <a:lnTo>
                  <a:pt x="10986" y="1823471"/>
                </a:lnTo>
                <a:lnTo>
                  <a:pt x="6208" y="1776417"/>
                </a:lnTo>
                <a:lnTo>
                  <a:pt x="2772" y="1728980"/>
                </a:lnTo>
                <a:lnTo>
                  <a:pt x="696" y="1681177"/>
                </a:lnTo>
                <a:lnTo>
                  <a:pt x="0" y="1633029"/>
                </a:lnTo>
                <a:lnTo>
                  <a:pt x="696" y="1584880"/>
                </a:lnTo>
                <a:lnTo>
                  <a:pt x="2772" y="1537077"/>
                </a:lnTo>
                <a:lnTo>
                  <a:pt x="6208" y="1489639"/>
                </a:lnTo>
                <a:lnTo>
                  <a:pt x="10986" y="1442585"/>
                </a:lnTo>
                <a:lnTo>
                  <a:pt x="17086" y="1395934"/>
                </a:lnTo>
                <a:lnTo>
                  <a:pt x="24490" y="1349705"/>
                </a:lnTo>
                <a:lnTo>
                  <a:pt x="33177" y="1303919"/>
                </a:lnTo>
                <a:lnTo>
                  <a:pt x="43130" y="1258592"/>
                </a:lnTo>
                <a:lnTo>
                  <a:pt x="54327" y="1213746"/>
                </a:lnTo>
                <a:lnTo>
                  <a:pt x="66752" y="1169399"/>
                </a:lnTo>
                <a:lnTo>
                  <a:pt x="80384" y="1125570"/>
                </a:lnTo>
                <a:lnTo>
                  <a:pt x="95204" y="1082278"/>
                </a:lnTo>
                <a:lnTo>
                  <a:pt x="111194" y="1039543"/>
                </a:lnTo>
                <a:lnTo>
                  <a:pt x="128333" y="997383"/>
                </a:lnTo>
                <a:lnTo>
                  <a:pt x="146603" y="955818"/>
                </a:lnTo>
                <a:lnTo>
                  <a:pt x="165985" y="914867"/>
                </a:lnTo>
                <a:lnTo>
                  <a:pt x="186460" y="874549"/>
                </a:lnTo>
                <a:lnTo>
                  <a:pt x="208008" y="834883"/>
                </a:lnTo>
                <a:lnTo>
                  <a:pt x="230610" y="795888"/>
                </a:lnTo>
                <a:lnTo>
                  <a:pt x="254247" y="757584"/>
                </a:lnTo>
                <a:lnTo>
                  <a:pt x="278900" y="719990"/>
                </a:lnTo>
                <a:lnTo>
                  <a:pt x="304551" y="683124"/>
                </a:lnTo>
                <a:lnTo>
                  <a:pt x="331178" y="647006"/>
                </a:lnTo>
                <a:lnTo>
                  <a:pt x="358765" y="611655"/>
                </a:lnTo>
                <a:lnTo>
                  <a:pt x="387291" y="577091"/>
                </a:lnTo>
                <a:lnTo>
                  <a:pt x="416737" y="543331"/>
                </a:lnTo>
                <a:lnTo>
                  <a:pt x="447084" y="510396"/>
                </a:lnTo>
                <a:lnTo>
                  <a:pt x="478313" y="478305"/>
                </a:lnTo>
                <a:lnTo>
                  <a:pt x="510405" y="447077"/>
                </a:lnTo>
                <a:lnTo>
                  <a:pt x="543341" y="416730"/>
                </a:lnTo>
                <a:lnTo>
                  <a:pt x="577101" y="387285"/>
                </a:lnTo>
                <a:lnTo>
                  <a:pt x="611667" y="358760"/>
                </a:lnTo>
                <a:lnTo>
                  <a:pt x="647019" y="331174"/>
                </a:lnTo>
                <a:lnTo>
                  <a:pt x="683138" y="304547"/>
                </a:lnTo>
                <a:lnTo>
                  <a:pt x="720005" y="278897"/>
                </a:lnTo>
                <a:lnTo>
                  <a:pt x="757601" y="254244"/>
                </a:lnTo>
                <a:lnTo>
                  <a:pt x="795907" y="230607"/>
                </a:lnTo>
                <a:lnTo>
                  <a:pt x="834903" y="208005"/>
                </a:lnTo>
                <a:lnTo>
                  <a:pt x="874570" y="186458"/>
                </a:lnTo>
                <a:lnTo>
                  <a:pt x="914890" y="165984"/>
                </a:lnTo>
                <a:lnTo>
                  <a:pt x="955843" y="146602"/>
                </a:lnTo>
                <a:lnTo>
                  <a:pt x="997410" y="128332"/>
                </a:lnTo>
                <a:lnTo>
                  <a:pt x="1039572" y="111193"/>
                </a:lnTo>
                <a:lnTo>
                  <a:pt x="1082309" y="95204"/>
                </a:lnTo>
                <a:lnTo>
                  <a:pt x="1125603" y="80384"/>
                </a:lnTo>
                <a:lnTo>
                  <a:pt x="1169434" y="66752"/>
                </a:lnTo>
                <a:lnTo>
                  <a:pt x="1213784" y="54327"/>
                </a:lnTo>
                <a:lnTo>
                  <a:pt x="1258632" y="43129"/>
                </a:lnTo>
                <a:lnTo>
                  <a:pt x="1303961" y="33177"/>
                </a:lnTo>
                <a:lnTo>
                  <a:pt x="1349751" y="24490"/>
                </a:lnTo>
                <a:lnTo>
                  <a:pt x="1395982" y="17086"/>
                </a:lnTo>
                <a:lnTo>
                  <a:pt x="1442635" y="10986"/>
                </a:lnTo>
                <a:lnTo>
                  <a:pt x="1489692" y="6208"/>
                </a:lnTo>
                <a:lnTo>
                  <a:pt x="1537134" y="2772"/>
                </a:lnTo>
                <a:lnTo>
                  <a:pt x="1584940" y="696"/>
                </a:lnTo>
                <a:lnTo>
                  <a:pt x="1633093" y="0"/>
                </a:lnTo>
                <a:lnTo>
                  <a:pt x="1681238" y="696"/>
                </a:lnTo>
                <a:lnTo>
                  <a:pt x="1729038" y="2772"/>
                </a:lnTo>
                <a:lnTo>
                  <a:pt x="1776473" y="6208"/>
                </a:lnTo>
                <a:lnTo>
                  <a:pt x="1823524" y="10986"/>
                </a:lnTo>
                <a:lnTo>
                  <a:pt x="1870172" y="17086"/>
                </a:lnTo>
                <a:lnTo>
                  <a:pt x="1916398" y="24490"/>
                </a:lnTo>
                <a:lnTo>
                  <a:pt x="1962182" y="33177"/>
                </a:lnTo>
                <a:lnTo>
                  <a:pt x="2007506" y="43129"/>
                </a:lnTo>
                <a:lnTo>
                  <a:pt x="2052349" y="54327"/>
                </a:lnTo>
                <a:lnTo>
                  <a:pt x="2096694" y="66752"/>
                </a:lnTo>
                <a:lnTo>
                  <a:pt x="2140521" y="80384"/>
                </a:lnTo>
                <a:lnTo>
                  <a:pt x="2183811" y="95204"/>
                </a:lnTo>
                <a:lnTo>
                  <a:pt x="2226544" y="111193"/>
                </a:lnTo>
                <a:lnTo>
                  <a:pt x="2268702" y="128332"/>
                </a:lnTo>
                <a:lnTo>
                  <a:pt x="2310265" y="146602"/>
                </a:lnTo>
                <a:lnTo>
                  <a:pt x="2351214" y="165984"/>
                </a:lnTo>
                <a:lnTo>
                  <a:pt x="2391531" y="186458"/>
                </a:lnTo>
                <a:lnTo>
                  <a:pt x="2431195" y="208005"/>
                </a:lnTo>
                <a:lnTo>
                  <a:pt x="2470188" y="230607"/>
                </a:lnTo>
                <a:lnTo>
                  <a:pt x="2508491" y="254244"/>
                </a:lnTo>
                <a:lnTo>
                  <a:pt x="2546084" y="278897"/>
                </a:lnTo>
                <a:lnTo>
                  <a:pt x="2582948" y="304547"/>
                </a:lnTo>
                <a:lnTo>
                  <a:pt x="2619065" y="331174"/>
                </a:lnTo>
                <a:lnTo>
                  <a:pt x="2654415" y="358760"/>
                </a:lnTo>
                <a:lnTo>
                  <a:pt x="2688978" y="387285"/>
                </a:lnTo>
                <a:lnTo>
                  <a:pt x="2722736" y="416730"/>
                </a:lnTo>
                <a:lnTo>
                  <a:pt x="2755670" y="447077"/>
                </a:lnTo>
                <a:lnTo>
                  <a:pt x="2787761" y="478305"/>
                </a:lnTo>
                <a:lnTo>
                  <a:pt x="2818988" y="510396"/>
                </a:lnTo>
                <a:lnTo>
                  <a:pt x="2849334" y="543331"/>
                </a:lnTo>
                <a:lnTo>
                  <a:pt x="2878779" y="577091"/>
                </a:lnTo>
                <a:lnTo>
                  <a:pt x="2907303" y="611655"/>
                </a:lnTo>
                <a:lnTo>
                  <a:pt x="2934888" y="647006"/>
                </a:lnTo>
                <a:lnTo>
                  <a:pt x="2961515" y="683124"/>
                </a:lnTo>
                <a:lnTo>
                  <a:pt x="2987164" y="719990"/>
                </a:lnTo>
                <a:lnTo>
                  <a:pt x="3011817" y="757584"/>
                </a:lnTo>
                <a:lnTo>
                  <a:pt x="3035453" y="795888"/>
                </a:lnTo>
                <a:lnTo>
                  <a:pt x="3058055" y="834883"/>
                </a:lnTo>
                <a:lnTo>
                  <a:pt x="3079602" y="874549"/>
                </a:lnTo>
                <a:lnTo>
                  <a:pt x="3100076" y="914867"/>
                </a:lnTo>
                <a:lnTo>
                  <a:pt x="3119457" y="955818"/>
                </a:lnTo>
                <a:lnTo>
                  <a:pt x="3137727" y="997383"/>
                </a:lnTo>
                <a:lnTo>
                  <a:pt x="3154866" y="1039543"/>
                </a:lnTo>
                <a:lnTo>
                  <a:pt x="3170855" y="1082278"/>
                </a:lnTo>
                <a:lnTo>
                  <a:pt x="3185675" y="1125570"/>
                </a:lnTo>
                <a:lnTo>
                  <a:pt x="3199307" y="1169399"/>
                </a:lnTo>
                <a:lnTo>
                  <a:pt x="3211731" y="1213746"/>
                </a:lnTo>
                <a:lnTo>
                  <a:pt x="3222929" y="1258592"/>
                </a:lnTo>
                <a:lnTo>
                  <a:pt x="3232881" y="1303919"/>
                </a:lnTo>
                <a:lnTo>
                  <a:pt x="3241568" y="1349705"/>
                </a:lnTo>
                <a:lnTo>
                  <a:pt x="3248972" y="1395934"/>
                </a:lnTo>
                <a:lnTo>
                  <a:pt x="3255072" y="1442585"/>
                </a:lnTo>
                <a:lnTo>
                  <a:pt x="3259850" y="1489639"/>
                </a:lnTo>
                <a:lnTo>
                  <a:pt x="3263286" y="1537077"/>
                </a:lnTo>
                <a:lnTo>
                  <a:pt x="3265362" y="1584880"/>
                </a:lnTo>
                <a:lnTo>
                  <a:pt x="3266058" y="1633029"/>
                </a:lnTo>
                <a:lnTo>
                  <a:pt x="3265362" y="1681177"/>
                </a:lnTo>
                <a:lnTo>
                  <a:pt x="3263286" y="1728980"/>
                </a:lnTo>
                <a:lnTo>
                  <a:pt x="3259850" y="1776417"/>
                </a:lnTo>
                <a:lnTo>
                  <a:pt x="3255072" y="1823471"/>
                </a:lnTo>
                <a:lnTo>
                  <a:pt x="3248972" y="1870121"/>
                </a:lnTo>
                <a:lnTo>
                  <a:pt x="3241568" y="1916348"/>
                </a:lnTo>
                <a:lnTo>
                  <a:pt x="3232881" y="1962134"/>
                </a:lnTo>
                <a:lnTo>
                  <a:pt x="3222929" y="2007459"/>
                </a:lnTo>
                <a:lnTo>
                  <a:pt x="3211731" y="2052305"/>
                </a:lnTo>
                <a:lnTo>
                  <a:pt x="3199307" y="2096651"/>
                </a:lnTo>
                <a:lnTo>
                  <a:pt x="3192989" y="2116963"/>
                </a:lnTo>
              </a:path>
            </a:pathLst>
          </a:custGeom>
          <a:ln w="3175">
            <a:solidFill>
              <a:srgbClr val="FFB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59568" y="2501773"/>
            <a:ext cx="2432685" cy="3705860"/>
          </a:xfrm>
          <a:custGeom>
            <a:avLst/>
            <a:gdLst/>
            <a:ahLst/>
            <a:cxnLst/>
            <a:rect l="l" t="t" r="r" b="b"/>
            <a:pathLst>
              <a:path w="2432684" h="3705860">
                <a:moveTo>
                  <a:pt x="2432430" y="3612887"/>
                </a:moveTo>
                <a:lnTo>
                  <a:pt x="2367560" y="3633073"/>
                </a:lnTo>
                <a:lnTo>
                  <a:pt x="2322750" y="3645398"/>
                </a:lnTo>
                <a:lnTo>
                  <a:pt x="2277495" y="3656622"/>
                </a:lnTo>
                <a:lnTo>
                  <a:pt x="2231810" y="3666729"/>
                </a:lnTo>
                <a:lnTo>
                  <a:pt x="2185710" y="3675704"/>
                </a:lnTo>
                <a:lnTo>
                  <a:pt x="2139210" y="3683532"/>
                </a:lnTo>
                <a:lnTo>
                  <a:pt x="2092326" y="3690198"/>
                </a:lnTo>
                <a:lnTo>
                  <a:pt x="2045073" y="3695686"/>
                </a:lnTo>
                <a:lnTo>
                  <a:pt x="1997466" y="3699980"/>
                </a:lnTo>
                <a:lnTo>
                  <a:pt x="1949521" y="3703067"/>
                </a:lnTo>
                <a:lnTo>
                  <a:pt x="1901252" y="3704930"/>
                </a:lnTo>
                <a:lnTo>
                  <a:pt x="1852676" y="3705555"/>
                </a:lnTo>
                <a:lnTo>
                  <a:pt x="1804099" y="3704930"/>
                </a:lnTo>
                <a:lnTo>
                  <a:pt x="1755830" y="3703067"/>
                </a:lnTo>
                <a:lnTo>
                  <a:pt x="1707886" y="3699980"/>
                </a:lnTo>
                <a:lnTo>
                  <a:pt x="1660279" y="3695686"/>
                </a:lnTo>
                <a:lnTo>
                  <a:pt x="1613027" y="3690198"/>
                </a:lnTo>
                <a:lnTo>
                  <a:pt x="1566144" y="3683532"/>
                </a:lnTo>
                <a:lnTo>
                  <a:pt x="1519646" y="3675704"/>
                </a:lnTo>
                <a:lnTo>
                  <a:pt x="1473547" y="3666729"/>
                </a:lnTo>
                <a:lnTo>
                  <a:pt x="1427863" y="3656622"/>
                </a:lnTo>
                <a:lnTo>
                  <a:pt x="1382610" y="3645398"/>
                </a:lnTo>
                <a:lnTo>
                  <a:pt x="1337802" y="3633073"/>
                </a:lnTo>
                <a:lnTo>
                  <a:pt x="1293454" y="3619661"/>
                </a:lnTo>
                <a:lnTo>
                  <a:pt x="1249583" y="3605179"/>
                </a:lnTo>
                <a:lnTo>
                  <a:pt x="1206203" y="3589641"/>
                </a:lnTo>
                <a:lnTo>
                  <a:pt x="1163329" y="3573063"/>
                </a:lnTo>
                <a:lnTo>
                  <a:pt x="1120978" y="3555459"/>
                </a:lnTo>
                <a:lnTo>
                  <a:pt x="1079163" y="3536846"/>
                </a:lnTo>
                <a:lnTo>
                  <a:pt x="1037901" y="3517237"/>
                </a:lnTo>
                <a:lnTo>
                  <a:pt x="997206" y="3496650"/>
                </a:lnTo>
                <a:lnTo>
                  <a:pt x="957093" y="3475098"/>
                </a:lnTo>
                <a:lnTo>
                  <a:pt x="917579" y="3452598"/>
                </a:lnTo>
                <a:lnTo>
                  <a:pt x="878678" y="3429164"/>
                </a:lnTo>
                <a:lnTo>
                  <a:pt x="840406" y="3404812"/>
                </a:lnTo>
                <a:lnTo>
                  <a:pt x="802777" y="3379556"/>
                </a:lnTo>
                <a:lnTo>
                  <a:pt x="765808" y="3353413"/>
                </a:lnTo>
                <a:lnTo>
                  <a:pt x="729513" y="3326397"/>
                </a:lnTo>
                <a:lnTo>
                  <a:pt x="693907" y="3298523"/>
                </a:lnTo>
                <a:lnTo>
                  <a:pt x="659006" y="3269808"/>
                </a:lnTo>
                <a:lnTo>
                  <a:pt x="624825" y="3240266"/>
                </a:lnTo>
                <a:lnTo>
                  <a:pt x="591379" y="3209912"/>
                </a:lnTo>
                <a:lnTo>
                  <a:pt x="558684" y="3178762"/>
                </a:lnTo>
                <a:lnTo>
                  <a:pt x="526755" y="3146831"/>
                </a:lnTo>
                <a:lnTo>
                  <a:pt x="495607" y="3114134"/>
                </a:lnTo>
                <a:lnTo>
                  <a:pt x="465255" y="3080687"/>
                </a:lnTo>
                <a:lnTo>
                  <a:pt x="435714" y="3046504"/>
                </a:lnTo>
                <a:lnTo>
                  <a:pt x="407001" y="3011601"/>
                </a:lnTo>
                <a:lnTo>
                  <a:pt x="379129" y="2975994"/>
                </a:lnTo>
                <a:lnTo>
                  <a:pt x="352115" y="2939697"/>
                </a:lnTo>
                <a:lnTo>
                  <a:pt x="325973" y="2902725"/>
                </a:lnTo>
                <a:lnTo>
                  <a:pt x="300720" y="2865095"/>
                </a:lnTo>
                <a:lnTo>
                  <a:pt x="276369" y="2826821"/>
                </a:lnTo>
                <a:lnTo>
                  <a:pt x="252936" y="2787919"/>
                </a:lnTo>
                <a:lnTo>
                  <a:pt x="230438" y="2748403"/>
                </a:lnTo>
                <a:lnTo>
                  <a:pt x="208888" y="2708289"/>
                </a:lnTo>
                <a:lnTo>
                  <a:pt x="188302" y="2667593"/>
                </a:lnTo>
                <a:lnTo>
                  <a:pt x="168695" y="2626329"/>
                </a:lnTo>
                <a:lnTo>
                  <a:pt x="150083" y="2584513"/>
                </a:lnTo>
                <a:lnTo>
                  <a:pt x="132481" y="2542159"/>
                </a:lnTo>
                <a:lnTo>
                  <a:pt x="115904" y="2499285"/>
                </a:lnTo>
                <a:lnTo>
                  <a:pt x="100367" y="2455903"/>
                </a:lnTo>
                <a:lnTo>
                  <a:pt x="85886" y="2412031"/>
                </a:lnTo>
                <a:lnTo>
                  <a:pt x="72475" y="2367683"/>
                </a:lnTo>
                <a:lnTo>
                  <a:pt x="60151" y="2322874"/>
                </a:lnTo>
                <a:lnTo>
                  <a:pt x="48928" y="2277619"/>
                </a:lnTo>
                <a:lnTo>
                  <a:pt x="38822" y="2231935"/>
                </a:lnTo>
                <a:lnTo>
                  <a:pt x="29847" y="2185835"/>
                </a:lnTo>
                <a:lnTo>
                  <a:pt x="22020" y="2139336"/>
                </a:lnTo>
                <a:lnTo>
                  <a:pt x="15355" y="2092452"/>
                </a:lnTo>
                <a:lnTo>
                  <a:pt x="9868" y="2045200"/>
                </a:lnTo>
                <a:lnTo>
                  <a:pt x="5573" y="1997593"/>
                </a:lnTo>
                <a:lnTo>
                  <a:pt x="2487" y="1949648"/>
                </a:lnTo>
                <a:lnTo>
                  <a:pt x="624" y="1901379"/>
                </a:lnTo>
                <a:lnTo>
                  <a:pt x="0" y="1852802"/>
                </a:lnTo>
                <a:lnTo>
                  <a:pt x="624" y="1804226"/>
                </a:lnTo>
                <a:lnTo>
                  <a:pt x="2487" y="1755957"/>
                </a:lnTo>
                <a:lnTo>
                  <a:pt x="5573" y="1708012"/>
                </a:lnTo>
                <a:lnTo>
                  <a:pt x="9868" y="1660405"/>
                </a:lnTo>
                <a:lnTo>
                  <a:pt x="15355" y="1613152"/>
                </a:lnTo>
                <a:lnTo>
                  <a:pt x="22020" y="1566268"/>
                </a:lnTo>
                <a:lnTo>
                  <a:pt x="29847" y="1519768"/>
                </a:lnTo>
                <a:lnTo>
                  <a:pt x="38822" y="1473668"/>
                </a:lnTo>
                <a:lnTo>
                  <a:pt x="48928" y="1427983"/>
                </a:lnTo>
                <a:lnTo>
                  <a:pt x="60151" y="1382728"/>
                </a:lnTo>
                <a:lnTo>
                  <a:pt x="72475" y="1337918"/>
                </a:lnTo>
                <a:lnTo>
                  <a:pt x="85886" y="1293569"/>
                </a:lnTo>
                <a:lnTo>
                  <a:pt x="100367" y="1249696"/>
                </a:lnTo>
                <a:lnTo>
                  <a:pt x="115904" y="1206314"/>
                </a:lnTo>
                <a:lnTo>
                  <a:pt x="132481" y="1163438"/>
                </a:lnTo>
                <a:lnTo>
                  <a:pt x="150083" y="1121084"/>
                </a:lnTo>
                <a:lnTo>
                  <a:pt x="168695" y="1079267"/>
                </a:lnTo>
                <a:lnTo>
                  <a:pt x="188302" y="1038002"/>
                </a:lnTo>
                <a:lnTo>
                  <a:pt x="208888" y="997305"/>
                </a:lnTo>
                <a:lnTo>
                  <a:pt x="230438" y="957190"/>
                </a:lnTo>
                <a:lnTo>
                  <a:pt x="252936" y="917673"/>
                </a:lnTo>
                <a:lnTo>
                  <a:pt x="276369" y="878770"/>
                </a:lnTo>
                <a:lnTo>
                  <a:pt x="300720" y="840495"/>
                </a:lnTo>
                <a:lnTo>
                  <a:pt x="325973" y="802863"/>
                </a:lnTo>
                <a:lnTo>
                  <a:pt x="352115" y="765891"/>
                </a:lnTo>
                <a:lnTo>
                  <a:pt x="379129" y="729592"/>
                </a:lnTo>
                <a:lnTo>
                  <a:pt x="407001" y="693984"/>
                </a:lnTo>
                <a:lnTo>
                  <a:pt x="435714" y="659080"/>
                </a:lnTo>
                <a:lnTo>
                  <a:pt x="465255" y="624896"/>
                </a:lnTo>
                <a:lnTo>
                  <a:pt x="495607" y="591447"/>
                </a:lnTo>
                <a:lnTo>
                  <a:pt x="526755" y="558749"/>
                </a:lnTo>
                <a:lnTo>
                  <a:pt x="558684" y="526817"/>
                </a:lnTo>
                <a:lnTo>
                  <a:pt x="591379" y="495666"/>
                </a:lnTo>
                <a:lnTo>
                  <a:pt x="624825" y="465311"/>
                </a:lnTo>
                <a:lnTo>
                  <a:pt x="659006" y="435767"/>
                </a:lnTo>
                <a:lnTo>
                  <a:pt x="693907" y="407051"/>
                </a:lnTo>
                <a:lnTo>
                  <a:pt x="729513" y="379176"/>
                </a:lnTo>
                <a:lnTo>
                  <a:pt x="765808" y="352159"/>
                </a:lnTo>
                <a:lnTo>
                  <a:pt x="802777" y="326015"/>
                </a:lnTo>
                <a:lnTo>
                  <a:pt x="840406" y="300758"/>
                </a:lnTo>
                <a:lnTo>
                  <a:pt x="878678" y="276405"/>
                </a:lnTo>
                <a:lnTo>
                  <a:pt x="917579" y="252969"/>
                </a:lnTo>
                <a:lnTo>
                  <a:pt x="957093" y="230468"/>
                </a:lnTo>
                <a:lnTo>
                  <a:pt x="997206" y="208915"/>
                </a:lnTo>
                <a:lnTo>
                  <a:pt x="1037901" y="188327"/>
                </a:lnTo>
                <a:lnTo>
                  <a:pt x="1079163" y="168718"/>
                </a:lnTo>
                <a:lnTo>
                  <a:pt x="1120978" y="150103"/>
                </a:lnTo>
                <a:lnTo>
                  <a:pt x="1163329" y="132499"/>
                </a:lnTo>
                <a:lnTo>
                  <a:pt x="1206203" y="115920"/>
                </a:lnTo>
                <a:lnTo>
                  <a:pt x="1249583" y="100381"/>
                </a:lnTo>
                <a:lnTo>
                  <a:pt x="1293454" y="85898"/>
                </a:lnTo>
                <a:lnTo>
                  <a:pt x="1337802" y="72486"/>
                </a:lnTo>
                <a:lnTo>
                  <a:pt x="1382610" y="60160"/>
                </a:lnTo>
                <a:lnTo>
                  <a:pt x="1427863" y="48935"/>
                </a:lnTo>
                <a:lnTo>
                  <a:pt x="1473547" y="38828"/>
                </a:lnTo>
                <a:lnTo>
                  <a:pt x="1519646" y="29852"/>
                </a:lnTo>
                <a:lnTo>
                  <a:pt x="1566144" y="22023"/>
                </a:lnTo>
                <a:lnTo>
                  <a:pt x="1613027" y="15357"/>
                </a:lnTo>
                <a:lnTo>
                  <a:pt x="1660279" y="9869"/>
                </a:lnTo>
                <a:lnTo>
                  <a:pt x="1707886" y="5574"/>
                </a:lnTo>
                <a:lnTo>
                  <a:pt x="1755830" y="2487"/>
                </a:lnTo>
                <a:lnTo>
                  <a:pt x="1804099" y="624"/>
                </a:lnTo>
                <a:lnTo>
                  <a:pt x="1852676" y="0"/>
                </a:lnTo>
                <a:lnTo>
                  <a:pt x="1901252" y="624"/>
                </a:lnTo>
                <a:lnTo>
                  <a:pt x="1949521" y="2487"/>
                </a:lnTo>
                <a:lnTo>
                  <a:pt x="1997466" y="5574"/>
                </a:lnTo>
                <a:lnTo>
                  <a:pt x="2045073" y="9869"/>
                </a:lnTo>
                <a:lnTo>
                  <a:pt x="2092326" y="15357"/>
                </a:lnTo>
                <a:lnTo>
                  <a:pt x="2139210" y="22023"/>
                </a:lnTo>
                <a:lnTo>
                  <a:pt x="2185710" y="29852"/>
                </a:lnTo>
                <a:lnTo>
                  <a:pt x="2231810" y="38828"/>
                </a:lnTo>
                <a:lnTo>
                  <a:pt x="2277495" y="48935"/>
                </a:lnTo>
                <a:lnTo>
                  <a:pt x="2322750" y="60160"/>
                </a:lnTo>
                <a:lnTo>
                  <a:pt x="2367560" y="72486"/>
                </a:lnTo>
                <a:lnTo>
                  <a:pt x="2411909" y="85898"/>
                </a:lnTo>
                <a:lnTo>
                  <a:pt x="2432430" y="92672"/>
                </a:lnTo>
              </a:path>
            </a:pathLst>
          </a:custGeom>
          <a:ln w="3175">
            <a:solidFill>
              <a:srgbClr val="FFB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557" y="303796"/>
            <a:ext cx="2326386" cy="116318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9303" y="4163567"/>
            <a:ext cx="6174486" cy="7871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98219" y="2746045"/>
            <a:ext cx="5732780" cy="1949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33E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696B6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solidFill>
                  <a:srgbClr val="889297"/>
                </a:solidFill>
              </a:rPr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283" y="6384620"/>
            <a:ext cx="1753032" cy="170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3E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696B6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solidFill>
                  <a:srgbClr val="889297"/>
                </a:solidFill>
              </a:rPr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3E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16685" y="2547239"/>
            <a:ext cx="4965065" cy="3491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75476" y="2544191"/>
            <a:ext cx="4965065" cy="349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solidFill>
                  <a:srgbClr val="889297"/>
                </a:solidFill>
              </a:rPr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33E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solidFill>
                  <a:srgbClr val="889297"/>
                </a:solidFill>
              </a:rPr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199" y="6400798"/>
            <a:ext cx="2362200" cy="304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solidFill>
                  <a:srgbClr val="889297"/>
                </a:solidFill>
              </a:rPr>
              <a:t>‹#›</a:t>
            </a:fld>
            <a:endParaRPr sz="12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542" y="424053"/>
            <a:ext cx="10660380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233E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497" y="1341244"/>
            <a:ext cx="10665460" cy="47736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696B6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4680"/>
            <a:ext cx="244728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z="1200" spc="-25" dirty="0">
                <a:solidFill>
                  <a:srgbClr val="889297"/>
                </a:solidFill>
              </a:rPr>
              <a:t>‹#›</a:t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g"/><Relationship Id="rId4" Type="http://schemas.openxmlformats.org/officeDocument/2006/relationships/hyperlink" Target="http://www.sss.gov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xhigheredaccountability.org/CfratInquiry/Home/Create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65611" y="0"/>
            <a:ext cx="1326515" cy="1985645"/>
          </a:xfrm>
          <a:custGeom>
            <a:avLst/>
            <a:gdLst/>
            <a:ahLst/>
            <a:cxnLst/>
            <a:rect l="l" t="t" r="r" b="b"/>
            <a:pathLst>
              <a:path w="1326515" h="1985645">
                <a:moveTo>
                  <a:pt x="1326388" y="1985567"/>
                </a:moveTo>
                <a:lnTo>
                  <a:pt x="1258552" y="1971344"/>
                </a:lnTo>
                <a:lnTo>
                  <a:pt x="1213709" y="1960146"/>
                </a:lnTo>
                <a:lnTo>
                  <a:pt x="1169364" y="1947722"/>
                </a:lnTo>
                <a:lnTo>
                  <a:pt x="1125537" y="1934090"/>
                </a:lnTo>
                <a:lnTo>
                  <a:pt x="1082247" y="1919270"/>
                </a:lnTo>
                <a:lnTo>
                  <a:pt x="1039514" y="1903281"/>
                </a:lnTo>
                <a:lnTo>
                  <a:pt x="997356" y="1886142"/>
                </a:lnTo>
                <a:lnTo>
                  <a:pt x="955793" y="1867872"/>
                </a:lnTo>
                <a:lnTo>
                  <a:pt x="914844" y="1848491"/>
                </a:lnTo>
                <a:lnTo>
                  <a:pt x="874527" y="1828017"/>
                </a:lnTo>
                <a:lnTo>
                  <a:pt x="834863" y="1806470"/>
                </a:lnTo>
                <a:lnTo>
                  <a:pt x="795870" y="1783868"/>
                </a:lnTo>
                <a:lnTo>
                  <a:pt x="757567" y="1760232"/>
                </a:lnTo>
                <a:lnTo>
                  <a:pt x="719974" y="1735579"/>
                </a:lnTo>
                <a:lnTo>
                  <a:pt x="683110" y="1709930"/>
                </a:lnTo>
                <a:lnTo>
                  <a:pt x="646993" y="1683303"/>
                </a:lnTo>
                <a:lnTo>
                  <a:pt x="611643" y="1655718"/>
                </a:lnTo>
                <a:lnTo>
                  <a:pt x="577080" y="1627194"/>
                </a:lnTo>
                <a:lnTo>
                  <a:pt x="543322" y="1597749"/>
                </a:lnTo>
                <a:lnTo>
                  <a:pt x="510388" y="1567403"/>
                </a:lnTo>
                <a:lnTo>
                  <a:pt x="478297" y="1536176"/>
                </a:lnTo>
                <a:lnTo>
                  <a:pt x="447070" y="1504085"/>
                </a:lnTo>
                <a:lnTo>
                  <a:pt x="416724" y="1471151"/>
                </a:lnTo>
                <a:lnTo>
                  <a:pt x="387279" y="1437393"/>
                </a:lnTo>
                <a:lnTo>
                  <a:pt x="358755" y="1402830"/>
                </a:lnTo>
                <a:lnTo>
                  <a:pt x="331170" y="1367480"/>
                </a:lnTo>
                <a:lnTo>
                  <a:pt x="304543" y="1331363"/>
                </a:lnTo>
                <a:lnTo>
                  <a:pt x="278894" y="1294499"/>
                </a:lnTo>
                <a:lnTo>
                  <a:pt x="254241" y="1256906"/>
                </a:lnTo>
                <a:lnTo>
                  <a:pt x="230605" y="1218603"/>
                </a:lnTo>
                <a:lnTo>
                  <a:pt x="208003" y="1179610"/>
                </a:lnTo>
                <a:lnTo>
                  <a:pt x="186456" y="1139946"/>
                </a:lnTo>
                <a:lnTo>
                  <a:pt x="165982" y="1099629"/>
                </a:lnTo>
                <a:lnTo>
                  <a:pt x="146601" y="1058680"/>
                </a:lnTo>
                <a:lnTo>
                  <a:pt x="128331" y="1017117"/>
                </a:lnTo>
                <a:lnTo>
                  <a:pt x="111192" y="974959"/>
                </a:lnTo>
                <a:lnTo>
                  <a:pt x="95203" y="932226"/>
                </a:lnTo>
                <a:lnTo>
                  <a:pt x="80383" y="888936"/>
                </a:lnTo>
                <a:lnTo>
                  <a:pt x="66751" y="845109"/>
                </a:lnTo>
                <a:lnTo>
                  <a:pt x="54327" y="800764"/>
                </a:lnTo>
                <a:lnTo>
                  <a:pt x="43129" y="755921"/>
                </a:lnTo>
                <a:lnTo>
                  <a:pt x="33177" y="710597"/>
                </a:lnTo>
                <a:lnTo>
                  <a:pt x="24490" y="664813"/>
                </a:lnTo>
                <a:lnTo>
                  <a:pt x="17086" y="618587"/>
                </a:lnTo>
                <a:lnTo>
                  <a:pt x="10986" y="571939"/>
                </a:lnTo>
                <a:lnTo>
                  <a:pt x="6208" y="524888"/>
                </a:lnTo>
                <a:lnTo>
                  <a:pt x="2772" y="477453"/>
                </a:lnTo>
                <a:lnTo>
                  <a:pt x="696" y="429653"/>
                </a:lnTo>
                <a:lnTo>
                  <a:pt x="0" y="381508"/>
                </a:lnTo>
                <a:lnTo>
                  <a:pt x="696" y="333355"/>
                </a:lnTo>
                <a:lnTo>
                  <a:pt x="2772" y="285549"/>
                </a:lnTo>
                <a:lnTo>
                  <a:pt x="6208" y="238108"/>
                </a:lnTo>
                <a:lnTo>
                  <a:pt x="10986" y="191052"/>
                </a:lnTo>
                <a:lnTo>
                  <a:pt x="17086" y="144400"/>
                </a:lnTo>
                <a:lnTo>
                  <a:pt x="24490" y="98170"/>
                </a:lnTo>
                <a:lnTo>
                  <a:pt x="33177" y="52382"/>
                </a:lnTo>
                <a:lnTo>
                  <a:pt x="43129" y="7054"/>
                </a:lnTo>
                <a:lnTo>
                  <a:pt x="44891" y="0"/>
                </a:lnTo>
              </a:path>
            </a:pathLst>
          </a:custGeom>
          <a:ln w="3175">
            <a:solidFill>
              <a:srgbClr val="FFB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479979"/>
            <a:ext cx="932180" cy="3216275"/>
          </a:xfrm>
          <a:custGeom>
            <a:avLst/>
            <a:gdLst/>
            <a:ahLst/>
            <a:cxnLst/>
            <a:rect l="l" t="t" r="r" b="b"/>
            <a:pathLst>
              <a:path w="932180" h="3216275">
                <a:moveTo>
                  <a:pt x="0" y="0"/>
                </a:moveTo>
                <a:lnTo>
                  <a:pt x="53286" y="31625"/>
                </a:lnTo>
                <a:lnTo>
                  <a:pt x="91560" y="55979"/>
                </a:lnTo>
                <a:lnTo>
                  <a:pt x="129190" y="81235"/>
                </a:lnTo>
                <a:lnTo>
                  <a:pt x="166161" y="107380"/>
                </a:lnTo>
                <a:lnTo>
                  <a:pt x="202458" y="134397"/>
                </a:lnTo>
                <a:lnTo>
                  <a:pt x="238066" y="162272"/>
                </a:lnTo>
                <a:lnTo>
                  <a:pt x="272968" y="190988"/>
                </a:lnTo>
                <a:lnTo>
                  <a:pt x="307151" y="220531"/>
                </a:lnTo>
                <a:lnTo>
                  <a:pt x="340598" y="250886"/>
                </a:lnTo>
                <a:lnTo>
                  <a:pt x="373295" y="282038"/>
                </a:lnTo>
                <a:lnTo>
                  <a:pt x="405226" y="313970"/>
                </a:lnTo>
                <a:lnTo>
                  <a:pt x="436376" y="346668"/>
                </a:lnTo>
                <a:lnTo>
                  <a:pt x="466729" y="380117"/>
                </a:lnTo>
                <a:lnTo>
                  <a:pt x="496272" y="414301"/>
                </a:lnTo>
                <a:lnTo>
                  <a:pt x="524987" y="449204"/>
                </a:lnTo>
                <a:lnTo>
                  <a:pt x="552860" y="484813"/>
                </a:lnTo>
                <a:lnTo>
                  <a:pt x="579876" y="521111"/>
                </a:lnTo>
                <a:lnTo>
                  <a:pt x="606019" y="558084"/>
                </a:lnTo>
                <a:lnTo>
                  <a:pt x="631274" y="595715"/>
                </a:lnTo>
                <a:lnTo>
                  <a:pt x="655626" y="633990"/>
                </a:lnTo>
                <a:lnTo>
                  <a:pt x="679060" y="672894"/>
                </a:lnTo>
                <a:lnTo>
                  <a:pt x="701560" y="712411"/>
                </a:lnTo>
                <a:lnTo>
                  <a:pt x="723112" y="752526"/>
                </a:lnTo>
                <a:lnTo>
                  <a:pt x="743699" y="793223"/>
                </a:lnTo>
                <a:lnTo>
                  <a:pt x="763307" y="834488"/>
                </a:lnTo>
                <a:lnTo>
                  <a:pt x="781920" y="876305"/>
                </a:lnTo>
                <a:lnTo>
                  <a:pt x="799524" y="918659"/>
                </a:lnTo>
                <a:lnTo>
                  <a:pt x="816102" y="961535"/>
                </a:lnTo>
                <a:lnTo>
                  <a:pt x="831640" y="1004917"/>
                </a:lnTo>
                <a:lnTo>
                  <a:pt x="846122" y="1048790"/>
                </a:lnTo>
                <a:lnTo>
                  <a:pt x="859533" y="1093139"/>
                </a:lnTo>
                <a:lnTo>
                  <a:pt x="871858" y="1137949"/>
                </a:lnTo>
                <a:lnTo>
                  <a:pt x="883082" y="1183204"/>
                </a:lnTo>
                <a:lnTo>
                  <a:pt x="893189" y="1228889"/>
                </a:lnTo>
                <a:lnTo>
                  <a:pt x="902164" y="1274989"/>
                </a:lnTo>
                <a:lnTo>
                  <a:pt x="909992" y="1321489"/>
                </a:lnTo>
                <a:lnTo>
                  <a:pt x="916658" y="1368373"/>
                </a:lnTo>
                <a:lnTo>
                  <a:pt x="922145" y="1415626"/>
                </a:lnTo>
                <a:lnTo>
                  <a:pt x="926440" y="1463232"/>
                </a:lnTo>
                <a:lnTo>
                  <a:pt x="929527" y="1511178"/>
                </a:lnTo>
                <a:lnTo>
                  <a:pt x="931390" y="1559446"/>
                </a:lnTo>
                <a:lnTo>
                  <a:pt x="932014" y="1608023"/>
                </a:lnTo>
                <a:lnTo>
                  <a:pt x="931390" y="1656600"/>
                </a:lnTo>
                <a:lnTo>
                  <a:pt x="929527" y="1704868"/>
                </a:lnTo>
                <a:lnTo>
                  <a:pt x="926440" y="1752813"/>
                </a:lnTo>
                <a:lnTo>
                  <a:pt x="922145" y="1800420"/>
                </a:lnTo>
                <a:lnTo>
                  <a:pt x="916658" y="1847672"/>
                </a:lnTo>
                <a:lnTo>
                  <a:pt x="909992" y="1894556"/>
                </a:lnTo>
                <a:lnTo>
                  <a:pt x="902164" y="1941054"/>
                </a:lnTo>
                <a:lnTo>
                  <a:pt x="893189" y="1987154"/>
                </a:lnTo>
                <a:lnTo>
                  <a:pt x="883082" y="2032838"/>
                </a:lnTo>
                <a:lnTo>
                  <a:pt x="871858" y="2078092"/>
                </a:lnTo>
                <a:lnTo>
                  <a:pt x="859533" y="2122900"/>
                </a:lnTo>
                <a:lnTo>
                  <a:pt x="846122" y="2167248"/>
                </a:lnTo>
                <a:lnTo>
                  <a:pt x="831640" y="2211120"/>
                </a:lnTo>
                <a:lnTo>
                  <a:pt x="816102" y="2254501"/>
                </a:lnTo>
                <a:lnTo>
                  <a:pt x="799524" y="2297375"/>
                </a:lnTo>
                <a:lnTo>
                  <a:pt x="781920" y="2339727"/>
                </a:lnTo>
                <a:lnTo>
                  <a:pt x="763307" y="2381543"/>
                </a:lnTo>
                <a:lnTo>
                  <a:pt x="743699" y="2422806"/>
                </a:lnTo>
                <a:lnTo>
                  <a:pt x="723112" y="2463501"/>
                </a:lnTo>
                <a:lnTo>
                  <a:pt x="701560" y="2503614"/>
                </a:lnTo>
                <a:lnTo>
                  <a:pt x="679060" y="2543129"/>
                </a:lnTo>
                <a:lnTo>
                  <a:pt x="655626" y="2582031"/>
                </a:lnTo>
                <a:lnTo>
                  <a:pt x="631274" y="2620304"/>
                </a:lnTo>
                <a:lnTo>
                  <a:pt x="606019" y="2657934"/>
                </a:lnTo>
                <a:lnTo>
                  <a:pt x="579876" y="2694904"/>
                </a:lnTo>
                <a:lnTo>
                  <a:pt x="552860" y="2731200"/>
                </a:lnTo>
                <a:lnTo>
                  <a:pt x="524987" y="2766807"/>
                </a:lnTo>
                <a:lnTo>
                  <a:pt x="496272" y="2801709"/>
                </a:lnTo>
                <a:lnTo>
                  <a:pt x="466729" y="2835891"/>
                </a:lnTo>
                <a:lnTo>
                  <a:pt x="436376" y="2869337"/>
                </a:lnTo>
                <a:lnTo>
                  <a:pt x="405226" y="2902033"/>
                </a:lnTo>
                <a:lnTo>
                  <a:pt x="373295" y="2933963"/>
                </a:lnTo>
                <a:lnTo>
                  <a:pt x="340598" y="2965112"/>
                </a:lnTo>
                <a:lnTo>
                  <a:pt x="307151" y="2995465"/>
                </a:lnTo>
                <a:lnTo>
                  <a:pt x="272968" y="3025007"/>
                </a:lnTo>
                <a:lnTo>
                  <a:pt x="238066" y="3053721"/>
                </a:lnTo>
                <a:lnTo>
                  <a:pt x="202458" y="3081593"/>
                </a:lnTo>
                <a:lnTo>
                  <a:pt x="166161" y="3108608"/>
                </a:lnTo>
                <a:lnTo>
                  <a:pt x="129190" y="3134751"/>
                </a:lnTo>
                <a:lnTo>
                  <a:pt x="91560" y="3160006"/>
                </a:lnTo>
                <a:lnTo>
                  <a:pt x="53286" y="3184357"/>
                </a:lnTo>
                <a:lnTo>
                  <a:pt x="14383" y="3207790"/>
                </a:lnTo>
                <a:lnTo>
                  <a:pt x="0" y="3215980"/>
                </a:lnTo>
              </a:path>
            </a:pathLst>
          </a:custGeom>
          <a:ln w="3175">
            <a:solidFill>
              <a:srgbClr val="FFB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872" y="6207328"/>
            <a:ext cx="2057400" cy="5143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62959" y="2539636"/>
            <a:ext cx="4801235" cy="1148391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2025–26</a:t>
            </a:r>
            <a:r>
              <a:rPr sz="6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spc="-150" dirty="0">
                <a:solidFill>
                  <a:srgbClr val="FFFFFF"/>
                </a:solidFill>
                <a:latin typeface="Calibri"/>
                <a:cs typeface="Calibri"/>
              </a:rPr>
              <a:t>TASFA</a:t>
            </a:r>
            <a:endParaRPr sz="6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9728" y="1153667"/>
            <a:ext cx="7646034" cy="4381500"/>
            <a:chOff x="109728" y="1153667"/>
            <a:chExt cx="7646034" cy="4381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423" y="1168881"/>
              <a:ext cx="7556137" cy="431284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500" y="1328038"/>
              <a:ext cx="7059422" cy="38154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728" y="1153667"/>
              <a:ext cx="7645908" cy="4381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5625" y="1348739"/>
              <a:ext cx="7076185" cy="381177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93464" y="3487331"/>
              <a:ext cx="505459" cy="238760"/>
            </a:xfrm>
            <a:custGeom>
              <a:avLst/>
              <a:gdLst/>
              <a:ahLst/>
              <a:cxnLst/>
              <a:rect l="l" t="t" r="r" b="b"/>
              <a:pathLst>
                <a:path w="505460" h="238760">
                  <a:moveTo>
                    <a:pt x="0" y="238467"/>
                  </a:moveTo>
                  <a:lnTo>
                    <a:pt x="505434" y="238467"/>
                  </a:lnTo>
                  <a:lnTo>
                    <a:pt x="505434" y="0"/>
                  </a:lnTo>
                  <a:lnTo>
                    <a:pt x="0" y="0"/>
                  </a:lnTo>
                  <a:lnTo>
                    <a:pt x="0" y="238467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0304" y="353060"/>
            <a:ext cx="3749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7CA3"/>
                </a:solidFill>
                <a:latin typeface="Calibri"/>
                <a:cs typeface="Calibri"/>
              </a:rPr>
              <a:t>Applications</a:t>
            </a:r>
            <a:r>
              <a:rPr sz="4000" spc="-145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7CA3"/>
                </a:solidFill>
                <a:latin typeface="Calibri"/>
                <a:cs typeface="Calibri"/>
              </a:rPr>
              <a:t>Page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15045" y="1683156"/>
            <a:ext cx="3769995" cy="260159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95"/>
              </a:spcBef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User</a:t>
            </a:r>
            <a:r>
              <a:rPr sz="1600" spc="-1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will</a:t>
            </a:r>
            <a:r>
              <a:rPr sz="16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initially</a:t>
            </a:r>
            <a:r>
              <a:rPr sz="16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see</a:t>
            </a:r>
            <a:r>
              <a:rPr sz="16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96B68"/>
                </a:solidFill>
                <a:latin typeface="Calibri"/>
                <a:cs typeface="Calibri"/>
              </a:rPr>
              <a:t>Start</a:t>
            </a:r>
            <a:r>
              <a:rPr sz="1600" b="1" spc="-2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96B68"/>
                </a:solidFill>
                <a:latin typeface="Calibri"/>
                <a:cs typeface="Calibri"/>
              </a:rPr>
              <a:t>button.</a:t>
            </a:r>
            <a:endParaRPr sz="16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Once</a:t>
            </a:r>
            <a:r>
              <a:rPr sz="16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96B68"/>
                </a:solidFill>
                <a:latin typeface="Calibri"/>
                <a:cs typeface="Calibri"/>
              </a:rPr>
              <a:t>information</a:t>
            </a:r>
            <a:r>
              <a:rPr sz="16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has</a:t>
            </a:r>
            <a:r>
              <a:rPr sz="16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been</a:t>
            </a:r>
            <a:r>
              <a:rPr sz="16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96B68"/>
                </a:solidFill>
                <a:latin typeface="Calibri"/>
                <a:cs typeface="Calibri"/>
              </a:rPr>
              <a:t>entered</a:t>
            </a:r>
            <a:r>
              <a:rPr sz="1600" spc="-2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696B68"/>
                </a:solidFill>
                <a:latin typeface="Calibri"/>
                <a:cs typeface="Calibri"/>
              </a:rPr>
              <a:t>and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saved,</a:t>
            </a:r>
            <a:r>
              <a:rPr sz="16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16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button</a:t>
            </a:r>
            <a:r>
              <a:rPr sz="16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changes</a:t>
            </a:r>
            <a:r>
              <a:rPr sz="16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16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96B68"/>
                </a:solidFill>
                <a:latin typeface="Calibri"/>
                <a:cs typeface="Calibri"/>
              </a:rPr>
              <a:t>Resume</a:t>
            </a:r>
            <a:r>
              <a:rPr sz="1600" b="1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696B68"/>
                </a:solidFill>
                <a:latin typeface="Calibri"/>
                <a:cs typeface="Calibri"/>
              </a:rPr>
              <a:t>and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applicant</a:t>
            </a:r>
            <a:r>
              <a:rPr sz="16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will</a:t>
            </a:r>
            <a:r>
              <a:rPr sz="16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be</a:t>
            </a:r>
            <a:r>
              <a:rPr sz="16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assigned</a:t>
            </a:r>
            <a:r>
              <a:rPr sz="16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an</a:t>
            </a:r>
            <a:r>
              <a:rPr sz="1600" spc="-2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96B68"/>
                </a:solidFill>
                <a:latin typeface="Calibri"/>
                <a:cs typeface="Calibri"/>
              </a:rPr>
              <a:t>Application </a:t>
            </a:r>
            <a:r>
              <a:rPr sz="1600" spc="-25" dirty="0">
                <a:solidFill>
                  <a:srgbClr val="696B68"/>
                </a:solidFill>
                <a:latin typeface="Calibri"/>
                <a:cs typeface="Calibri"/>
              </a:rPr>
              <a:t>ID.</a:t>
            </a:r>
            <a:endParaRPr sz="1600">
              <a:latin typeface="Calibri"/>
              <a:cs typeface="Calibri"/>
            </a:endParaRPr>
          </a:p>
          <a:p>
            <a:pPr marL="299085" marR="304165" indent="-28702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299085" algn="l"/>
              </a:tabLst>
            </a:pP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Once</a:t>
            </a:r>
            <a:r>
              <a:rPr sz="16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1600" spc="-10" dirty="0">
                <a:solidFill>
                  <a:srgbClr val="696B68"/>
                </a:solidFill>
                <a:latin typeface="Calibri"/>
                <a:cs typeface="Calibri"/>
              </a:rPr>
              <a:t> application</a:t>
            </a:r>
            <a:r>
              <a:rPr sz="16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is</a:t>
            </a:r>
            <a:r>
              <a:rPr sz="16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submitted,</a:t>
            </a:r>
            <a:r>
              <a:rPr sz="1600" spc="-2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696B68"/>
                </a:solidFill>
                <a:latin typeface="Calibri"/>
                <a:cs typeface="Calibri"/>
              </a:rPr>
              <a:t>the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page</a:t>
            </a:r>
            <a:r>
              <a:rPr sz="16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includes</a:t>
            </a:r>
            <a:r>
              <a:rPr sz="16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a</a:t>
            </a:r>
            <a:r>
              <a:rPr sz="16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button</a:t>
            </a:r>
            <a:r>
              <a:rPr sz="16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16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96B68"/>
                </a:solidFill>
                <a:latin typeface="Calibri"/>
                <a:cs typeface="Calibri"/>
              </a:rPr>
              <a:t>View</a:t>
            </a:r>
            <a:r>
              <a:rPr sz="1600" b="1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96B68"/>
                </a:solidFill>
                <a:latin typeface="Calibri"/>
                <a:cs typeface="Calibri"/>
              </a:rPr>
              <a:t>Online </a:t>
            </a:r>
            <a:r>
              <a:rPr sz="1600" b="1" dirty="0">
                <a:solidFill>
                  <a:srgbClr val="696B68"/>
                </a:solidFill>
                <a:latin typeface="Calibri"/>
                <a:cs typeface="Calibri"/>
              </a:rPr>
              <a:t>Application</a:t>
            </a:r>
            <a:r>
              <a:rPr sz="1600" b="1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or</a:t>
            </a:r>
            <a:r>
              <a:rPr sz="1600" spc="-2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96B68"/>
                </a:solidFill>
                <a:latin typeface="Calibri"/>
                <a:cs typeface="Calibri"/>
              </a:rPr>
              <a:t>Submit</a:t>
            </a:r>
            <a:r>
              <a:rPr sz="1600" b="1" spc="-2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1600" b="1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96B68"/>
                </a:solidFill>
                <a:latin typeface="Calibri"/>
                <a:cs typeface="Calibri"/>
              </a:rPr>
              <a:t>Additional Colleges</a:t>
            </a:r>
            <a:r>
              <a:rPr sz="1600" spc="-10" dirty="0">
                <a:solidFill>
                  <a:srgbClr val="696B68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6781" y="1671695"/>
            <a:ext cx="7420609" cy="4084954"/>
            <a:chOff x="336781" y="1671695"/>
            <a:chExt cx="7420609" cy="408495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781" y="1671695"/>
              <a:ext cx="7420400" cy="40845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871" y="1831212"/>
              <a:ext cx="6923913" cy="35871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11605" y="2083511"/>
              <a:ext cx="888365" cy="1501775"/>
            </a:xfrm>
            <a:custGeom>
              <a:avLst/>
              <a:gdLst/>
              <a:ahLst/>
              <a:cxnLst/>
              <a:rect l="l" t="t" r="r" b="b"/>
              <a:pathLst>
                <a:path w="888364" h="1501775">
                  <a:moveTo>
                    <a:pt x="0" y="1501317"/>
                  </a:moveTo>
                  <a:lnTo>
                    <a:pt x="887907" y="1501317"/>
                  </a:lnTo>
                  <a:lnTo>
                    <a:pt x="887907" y="225475"/>
                  </a:lnTo>
                  <a:lnTo>
                    <a:pt x="0" y="225475"/>
                  </a:lnTo>
                  <a:lnTo>
                    <a:pt x="0" y="1501317"/>
                  </a:lnTo>
                  <a:close/>
                </a:path>
                <a:path w="888364" h="1501775">
                  <a:moveTo>
                    <a:pt x="0" y="217220"/>
                  </a:moveTo>
                  <a:lnTo>
                    <a:pt x="887907" y="217220"/>
                  </a:lnTo>
                  <a:lnTo>
                    <a:pt x="887907" y="0"/>
                  </a:lnTo>
                  <a:lnTo>
                    <a:pt x="0" y="0"/>
                  </a:lnTo>
                  <a:lnTo>
                    <a:pt x="0" y="21722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841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7CA3"/>
                </a:solidFill>
                <a:latin typeface="Calibri"/>
                <a:cs typeface="Calibri"/>
              </a:rPr>
              <a:t>Application</a:t>
            </a:r>
            <a:r>
              <a:rPr sz="4000" spc="-135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7CA3"/>
                </a:solidFill>
                <a:latin typeface="Calibri"/>
                <a:cs typeface="Calibri"/>
              </a:rPr>
              <a:t>Menu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955"/>
              </a:lnSpc>
            </a:pPr>
            <a:r>
              <a:rPr spc="-25" dirty="0"/>
              <a:t>32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81161" y="1771268"/>
            <a:ext cx="3329940" cy="356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696B68"/>
                </a:solidFill>
                <a:latin typeface="Calibri"/>
                <a:cs typeface="Calibri"/>
              </a:rPr>
              <a:t>Highlights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920"/>
              </a:spcBef>
            </a:pP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Instructions</a:t>
            </a:r>
            <a:r>
              <a:rPr sz="16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are</a:t>
            </a:r>
            <a:r>
              <a:rPr sz="16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96B68"/>
                </a:solidFill>
                <a:latin typeface="Calibri"/>
                <a:cs typeface="Calibri"/>
              </a:rPr>
              <a:t>intended</a:t>
            </a:r>
            <a:r>
              <a:rPr sz="16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16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help</a:t>
            </a:r>
            <a:r>
              <a:rPr sz="16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696B68"/>
                </a:solidFill>
                <a:latin typeface="Calibri"/>
                <a:cs typeface="Calibri"/>
              </a:rPr>
              <a:t>the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user</a:t>
            </a:r>
            <a:r>
              <a:rPr sz="1600" spc="-2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with</a:t>
            </a:r>
            <a:r>
              <a:rPr sz="16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application</a:t>
            </a:r>
            <a:r>
              <a:rPr sz="16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functionality</a:t>
            </a:r>
            <a:r>
              <a:rPr sz="16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96B68"/>
                </a:solidFill>
                <a:latin typeface="Calibri"/>
                <a:cs typeface="Calibri"/>
              </a:rPr>
              <a:t>while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using</a:t>
            </a:r>
            <a:r>
              <a:rPr sz="1600" spc="-2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16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online</a:t>
            </a:r>
            <a:r>
              <a:rPr sz="16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96B68"/>
                </a:solidFill>
                <a:latin typeface="Calibri"/>
                <a:cs typeface="Calibri"/>
              </a:rPr>
              <a:t>form.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endParaRPr sz="1600">
              <a:latin typeface="Calibri"/>
              <a:cs typeface="Calibri"/>
            </a:endParaRPr>
          </a:p>
          <a:p>
            <a:pPr marL="12700" marR="177800">
              <a:lnSpc>
                <a:spcPct val="100000"/>
              </a:lnSpc>
            </a:pP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16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96B68"/>
                </a:solidFill>
                <a:latin typeface="Calibri"/>
                <a:cs typeface="Calibri"/>
              </a:rPr>
              <a:t>student</a:t>
            </a:r>
            <a:r>
              <a:rPr sz="16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answers</a:t>
            </a:r>
            <a:r>
              <a:rPr sz="16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96B68"/>
                </a:solidFill>
                <a:latin typeface="Calibri"/>
                <a:cs typeface="Calibri"/>
              </a:rPr>
              <a:t>questions</a:t>
            </a:r>
            <a:r>
              <a:rPr sz="16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on</a:t>
            </a:r>
            <a:r>
              <a:rPr sz="16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696B68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696B68"/>
                </a:solidFill>
                <a:latin typeface="Calibri"/>
                <a:cs typeface="Calibri"/>
              </a:rPr>
              <a:t>following</a:t>
            </a:r>
            <a:r>
              <a:rPr sz="16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96B68"/>
                </a:solidFill>
                <a:latin typeface="Calibri"/>
                <a:cs typeface="Calibri"/>
              </a:rPr>
              <a:t>sections:</a:t>
            </a:r>
            <a:endParaRPr sz="1600">
              <a:latin typeface="Calibri"/>
              <a:cs typeface="Calibri"/>
            </a:endParaRPr>
          </a:p>
          <a:p>
            <a:pPr marL="907415" indent="-285115">
              <a:lnSpc>
                <a:spcPct val="100000"/>
              </a:lnSpc>
              <a:buFont typeface="Arial"/>
              <a:buChar char="•"/>
              <a:tabLst>
                <a:tab pos="907415" algn="l"/>
              </a:tabLst>
            </a:pPr>
            <a:r>
              <a:rPr sz="1600" spc="-10" dirty="0">
                <a:solidFill>
                  <a:srgbClr val="696B68"/>
                </a:solidFill>
                <a:latin typeface="Calibri"/>
                <a:cs typeface="Calibri"/>
              </a:rPr>
              <a:t>Student</a:t>
            </a:r>
            <a:endParaRPr sz="1600">
              <a:latin typeface="Calibri"/>
              <a:cs typeface="Calibri"/>
            </a:endParaRPr>
          </a:p>
          <a:p>
            <a:pPr marL="907415" indent="-285115">
              <a:lnSpc>
                <a:spcPct val="100000"/>
              </a:lnSpc>
              <a:buFont typeface="Arial"/>
              <a:buChar char="•"/>
              <a:tabLst>
                <a:tab pos="907415" algn="l"/>
              </a:tabLst>
            </a:pPr>
            <a:r>
              <a:rPr sz="1600" spc="-10" dirty="0">
                <a:solidFill>
                  <a:srgbClr val="696B68"/>
                </a:solidFill>
                <a:latin typeface="Calibri"/>
                <a:cs typeface="Calibri"/>
              </a:rPr>
              <a:t>Dependency</a:t>
            </a:r>
            <a:endParaRPr sz="1600">
              <a:latin typeface="Calibri"/>
              <a:cs typeface="Calibri"/>
            </a:endParaRPr>
          </a:p>
          <a:p>
            <a:pPr marL="907415" indent="-285115">
              <a:lnSpc>
                <a:spcPct val="100000"/>
              </a:lnSpc>
              <a:buFont typeface="Arial"/>
              <a:buChar char="•"/>
              <a:tabLst>
                <a:tab pos="907415" algn="l"/>
              </a:tabLst>
            </a:pPr>
            <a:r>
              <a:rPr sz="1600" spc="-10" dirty="0">
                <a:solidFill>
                  <a:srgbClr val="696B68"/>
                </a:solidFill>
                <a:latin typeface="Calibri"/>
                <a:cs typeface="Calibri"/>
              </a:rPr>
              <a:t>Parent</a:t>
            </a:r>
            <a:r>
              <a:rPr sz="16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(if</a:t>
            </a:r>
            <a:r>
              <a:rPr sz="16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696B68"/>
                </a:solidFill>
                <a:latin typeface="Calibri"/>
                <a:cs typeface="Calibri"/>
              </a:rPr>
              <a:t>applicable)</a:t>
            </a:r>
            <a:endParaRPr sz="1600">
              <a:latin typeface="Calibri"/>
              <a:cs typeface="Calibri"/>
            </a:endParaRPr>
          </a:p>
          <a:p>
            <a:pPr marL="907415" indent="-285115">
              <a:lnSpc>
                <a:spcPct val="100000"/>
              </a:lnSpc>
              <a:buFont typeface="Arial"/>
              <a:buChar char="•"/>
              <a:tabLst>
                <a:tab pos="907415" algn="l"/>
              </a:tabLst>
            </a:pPr>
            <a:r>
              <a:rPr sz="1600" dirty="0">
                <a:solidFill>
                  <a:srgbClr val="696B68"/>
                </a:solidFill>
                <a:latin typeface="Calibri"/>
                <a:cs typeface="Calibri"/>
              </a:rPr>
              <a:t>Family</a:t>
            </a:r>
            <a:r>
              <a:rPr sz="1600" spc="-7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696B68"/>
                </a:solidFill>
                <a:latin typeface="Calibri"/>
                <a:cs typeface="Calibri"/>
              </a:rPr>
              <a:t>Info</a:t>
            </a:r>
            <a:endParaRPr sz="1600">
              <a:latin typeface="Calibri"/>
              <a:cs typeface="Calibri"/>
            </a:endParaRPr>
          </a:p>
          <a:p>
            <a:pPr marL="907415" indent="-285115">
              <a:lnSpc>
                <a:spcPct val="100000"/>
              </a:lnSpc>
              <a:buFont typeface="Arial"/>
              <a:buChar char="•"/>
              <a:tabLst>
                <a:tab pos="907415" algn="l"/>
              </a:tabLst>
            </a:pPr>
            <a:r>
              <a:rPr sz="1600" spc="-10" dirty="0">
                <a:solidFill>
                  <a:srgbClr val="696B68"/>
                </a:solidFill>
                <a:latin typeface="Calibri"/>
                <a:cs typeface="Calibri"/>
              </a:rPr>
              <a:t>Colleges</a:t>
            </a:r>
            <a:endParaRPr sz="1600">
              <a:latin typeface="Calibri"/>
              <a:cs typeface="Calibri"/>
            </a:endParaRPr>
          </a:p>
          <a:p>
            <a:pPr marL="907415" indent="-285115">
              <a:lnSpc>
                <a:spcPct val="100000"/>
              </a:lnSpc>
              <a:buFont typeface="Arial"/>
              <a:buChar char="•"/>
              <a:tabLst>
                <a:tab pos="907415" algn="l"/>
              </a:tabLst>
            </a:pPr>
            <a:r>
              <a:rPr sz="1600" spc="-10" dirty="0">
                <a:solidFill>
                  <a:srgbClr val="696B68"/>
                </a:solidFill>
                <a:latin typeface="Calibri"/>
                <a:cs typeface="Calibri"/>
              </a:rPr>
              <a:t>Submit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841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CA3"/>
                </a:solidFill>
                <a:latin typeface="Calibri"/>
                <a:cs typeface="Calibri"/>
              </a:rPr>
              <a:t>Student</a:t>
            </a:r>
            <a:r>
              <a:rPr sz="4000" spc="-15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7CA3"/>
                </a:solidFill>
                <a:latin typeface="Calibri"/>
                <a:cs typeface="Calibri"/>
              </a:rPr>
              <a:t>Section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43266" y="2079497"/>
            <a:ext cx="298640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696B68"/>
                </a:solidFill>
                <a:latin typeface="Calibri"/>
                <a:cs typeface="Calibri"/>
              </a:rPr>
              <a:t>Highlights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Student</a:t>
            </a:r>
            <a:r>
              <a:rPr sz="18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will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complete:</a:t>
            </a:r>
            <a:endParaRPr sz="1800">
              <a:latin typeface="Calibri"/>
              <a:cs typeface="Calibri"/>
            </a:endParaRPr>
          </a:p>
          <a:p>
            <a:pPr marL="906780" lvl="1" indent="-284480">
              <a:lnSpc>
                <a:spcPct val="100000"/>
              </a:lnSpc>
              <a:buFont typeface="Arial"/>
              <a:buChar char="•"/>
              <a:tabLst>
                <a:tab pos="906780" algn="l"/>
              </a:tabLst>
            </a:pP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Personal</a:t>
            </a:r>
            <a:r>
              <a:rPr sz="18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Information</a:t>
            </a:r>
            <a:endParaRPr sz="1800">
              <a:latin typeface="Calibri"/>
              <a:cs typeface="Calibri"/>
            </a:endParaRPr>
          </a:p>
          <a:p>
            <a:pPr marL="906780" lvl="1" indent="-284480">
              <a:lnSpc>
                <a:spcPct val="100000"/>
              </a:lnSpc>
              <a:buFont typeface="Arial"/>
              <a:buChar char="•"/>
              <a:tabLst>
                <a:tab pos="906780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Income</a:t>
            </a:r>
            <a:r>
              <a:rPr sz="18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and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Assets</a:t>
            </a:r>
            <a:endParaRPr sz="1800">
              <a:latin typeface="Calibri"/>
              <a:cs typeface="Calibri"/>
            </a:endParaRPr>
          </a:p>
          <a:p>
            <a:pPr marL="906780" marR="5080" lvl="1" indent="-285115">
              <a:lnSpc>
                <a:spcPct val="100000"/>
              </a:lnSpc>
              <a:buFont typeface="Arial"/>
              <a:buChar char="•"/>
              <a:tabLst>
                <a:tab pos="906780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Spouse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Information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(if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applicable)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3126" y="1621286"/>
            <a:ext cx="7079615" cy="3923665"/>
            <a:chOff x="553126" y="1621286"/>
            <a:chExt cx="7079615" cy="39236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126" y="1621286"/>
              <a:ext cx="7079151" cy="39232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542" y="1780666"/>
              <a:ext cx="6581902" cy="342557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955"/>
              </a:lnSpc>
            </a:pPr>
            <a:r>
              <a:rPr spc="-25" dirty="0"/>
              <a:t>33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841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CA3"/>
                </a:solidFill>
                <a:latin typeface="Calibri"/>
                <a:cs typeface="Calibri"/>
              </a:rPr>
              <a:t>Student</a:t>
            </a:r>
            <a:r>
              <a:rPr sz="4000" spc="-8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7CA3"/>
                </a:solidFill>
                <a:latin typeface="Calibri"/>
                <a:cs typeface="Calibri"/>
              </a:rPr>
              <a:t>Section</a:t>
            </a:r>
            <a:r>
              <a:rPr sz="4000" spc="-95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7CA3"/>
                </a:solidFill>
                <a:latin typeface="Calibri"/>
                <a:cs typeface="Calibri"/>
              </a:rPr>
              <a:t>–</a:t>
            </a:r>
            <a:r>
              <a:rPr sz="4000" spc="-105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7CA3"/>
                </a:solidFill>
                <a:latin typeface="Calibri"/>
                <a:cs typeface="Calibri"/>
              </a:rPr>
              <a:t>High</a:t>
            </a:r>
            <a:r>
              <a:rPr sz="4000" spc="-8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7CA3"/>
                </a:solidFill>
                <a:latin typeface="Calibri"/>
                <a:cs typeface="Calibri"/>
              </a:rPr>
              <a:t>School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39906" y="1741749"/>
            <a:ext cx="6953250" cy="4184015"/>
            <a:chOff x="639906" y="1741749"/>
            <a:chExt cx="6953250" cy="41840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906" y="1741749"/>
              <a:ext cx="6952835" cy="418377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334" y="1900681"/>
              <a:ext cx="6455664" cy="368681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22960" y="1903539"/>
              <a:ext cx="3520440" cy="2178050"/>
            </a:xfrm>
            <a:custGeom>
              <a:avLst/>
              <a:gdLst/>
              <a:ahLst/>
              <a:cxnLst/>
              <a:rect l="l" t="t" r="r" b="b"/>
              <a:pathLst>
                <a:path w="3520440" h="2178050">
                  <a:moveTo>
                    <a:pt x="3050540" y="319595"/>
                  </a:moveTo>
                  <a:lnTo>
                    <a:pt x="3520198" y="319595"/>
                  </a:lnTo>
                  <a:lnTo>
                    <a:pt x="3520198" y="0"/>
                  </a:lnTo>
                  <a:lnTo>
                    <a:pt x="3050540" y="0"/>
                  </a:lnTo>
                  <a:lnTo>
                    <a:pt x="3050540" y="319595"/>
                  </a:lnTo>
                  <a:close/>
                </a:path>
                <a:path w="3520440" h="2178050">
                  <a:moveTo>
                    <a:pt x="0" y="2177986"/>
                  </a:moveTo>
                  <a:lnTo>
                    <a:pt x="3121025" y="2177986"/>
                  </a:lnTo>
                  <a:lnTo>
                    <a:pt x="3121025" y="1927847"/>
                  </a:lnTo>
                  <a:lnTo>
                    <a:pt x="0" y="1927847"/>
                  </a:lnTo>
                  <a:lnTo>
                    <a:pt x="0" y="2177986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833741" y="2169921"/>
            <a:ext cx="371411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696B68"/>
                </a:solidFill>
                <a:latin typeface="Calibri"/>
                <a:cs typeface="Calibri"/>
              </a:rPr>
              <a:t>Highlights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If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student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graduated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in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Texas,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they</a:t>
            </a:r>
            <a:r>
              <a:rPr sz="18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can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pick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from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available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high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schools</a:t>
            </a:r>
            <a:r>
              <a:rPr sz="18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listed.</a:t>
            </a:r>
            <a:endParaRPr sz="1800">
              <a:latin typeface="Calibri"/>
              <a:cs typeface="Calibri"/>
            </a:endParaRPr>
          </a:p>
          <a:p>
            <a:pPr marL="299085" marR="20955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If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their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high</a:t>
            </a:r>
            <a:r>
              <a:rPr sz="18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school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is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not</a:t>
            </a:r>
            <a:r>
              <a:rPr sz="18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included,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there</a:t>
            </a:r>
            <a:r>
              <a:rPr sz="18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is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manual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entry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option.</a:t>
            </a:r>
            <a:endParaRPr sz="1800">
              <a:latin typeface="Calibri"/>
              <a:cs typeface="Calibri"/>
            </a:endParaRPr>
          </a:p>
          <a:p>
            <a:pPr marL="299085" marR="16891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Manual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entry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is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also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required</a:t>
            </a:r>
            <a:r>
              <a:rPr sz="18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for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students</a:t>
            </a:r>
            <a:r>
              <a:rPr sz="18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that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attended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high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school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outside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of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Texas.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955"/>
              </a:lnSpc>
            </a:pPr>
            <a:r>
              <a:rPr spc="-25" dirty="0"/>
              <a:t>34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7205" y="1561988"/>
            <a:ext cx="10112375" cy="4491990"/>
            <a:chOff x="617205" y="1561988"/>
            <a:chExt cx="10112375" cy="4491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205" y="1561988"/>
              <a:ext cx="7604789" cy="44517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6516" y="1721192"/>
              <a:ext cx="7106920" cy="39538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10740" y="4442523"/>
              <a:ext cx="8618219" cy="16109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6446" y="4637341"/>
              <a:ext cx="8048625" cy="104186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841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CA3"/>
                </a:solidFill>
                <a:latin typeface="Calibri"/>
                <a:cs typeface="Calibri"/>
              </a:rPr>
              <a:t>Student</a:t>
            </a:r>
            <a:r>
              <a:rPr sz="4000" spc="-12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7CA3"/>
                </a:solidFill>
                <a:latin typeface="Calibri"/>
                <a:cs typeface="Calibri"/>
              </a:rPr>
              <a:t>Section</a:t>
            </a:r>
            <a:r>
              <a:rPr sz="4000" spc="-125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7CA3"/>
                </a:solidFill>
                <a:latin typeface="Calibri"/>
                <a:cs typeface="Calibri"/>
              </a:rPr>
              <a:t>–</a:t>
            </a:r>
            <a:r>
              <a:rPr sz="4000" spc="-14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7CA3"/>
                </a:solidFill>
                <a:latin typeface="Calibri"/>
                <a:cs typeface="Calibri"/>
              </a:rPr>
              <a:t>Selective</a:t>
            </a:r>
            <a:r>
              <a:rPr sz="4000" spc="-12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7CA3"/>
                </a:solidFill>
                <a:latin typeface="Calibri"/>
                <a:cs typeface="Calibri"/>
              </a:rPr>
              <a:t>Service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955"/>
              </a:lnSpc>
            </a:pPr>
            <a:r>
              <a:rPr spc="-25" dirty="0"/>
              <a:t>35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30565" y="1979421"/>
            <a:ext cx="337629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696B68"/>
                </a:solidFill>
                <a:latin typeface="Calibri"/>
                <a:cs typeface="Calibri"/>
              </a:rPr>
              <a:t>Highlights</a:t>
            </a:r>
            <a:endParaRPr sz="1800">
              <a:latin typeface="Calibri"/>
              <a:cs typeface="Calibri"/>
            </a:endParaRPr>
          </a:p>
          <a:p>
            <a:pPr marL="299085" marR="10160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Male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students</a:t>
            </a:r>
            <a:r>
              <a:rPr sz="18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are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required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be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registered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or</a:t>
            </a:r>
            <a:r>
              <a:rPr sz="18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exempt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for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selective</a:t>
            </a:r>
            <a:r>
              <a:rPr sz="18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service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18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receive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state aid.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An</a:t>
            </a:r>
            <a:r>
              <a:rPr sz="18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exemption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box</a:t>
            </a:r>
            <a:r>
              <a:rPr sz="18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is</a:t>
            </a:r>
            <a:r>
              <a:rPr sz="18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available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for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18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user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18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type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in</a:t>
            </a:r>
            <a:r>
              <a:rPr sz="18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reason.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65611" y="0"/>
            <a:ext cx="1326515" cy="1985645"/>
          </a:xfrm>
          <a:custGeom>
            <a:avLst/>
            <a:gdLst/>
            <a:ahLst/>
            <a:cxnLst/>
            <a:rect l="l" t="t" r="r" b="b"/>
            <a:pathLst>
              <a:path w="1326515" h="1985645">
                <a:moveTo>
                  <a:pt x="1326388" y="1985567"/>
                </a:moveTo>
                <a:lnTo>
                  <a:pt x="1258552" y="1971344"/>
                </a:lnTo>
                <a:lnTo>
                  <a:pt x="1213709" y="1960146"/>
                </a:lnTo>
                <a:lnTo>
                  <a:pt x="1169364" y="1947722"/>
                </a:lnTo>
                <a:lnTo>
                  <a:pt x="1125537" y="1934090"/>
                </a:lnTo>
                <a:lnTo>
                  <a:pt x="1082247" y="1919270"/>
                </a:lnTo>
                <a:lnTo>
                  <a:pt x="1039514" y="1903281"/>
                </a:lnTo>
                <a:lnTo>
                  <a:pt x="997356" y="1886142"/>
                </a:lnTo>
                <a:lnTo>
                  <a:pt x="955793" y="1867872"/>
                </a:lnTo>
                <a:lnTo>
                  <a:pt x="914844" y="1848491"/>
                </a:lnTo>
                <a:lnTo>
                  <a:pt x="874527" y="1828017"/>
                </a:lnTo>
                <a:lnTo>
                  <a:pt x="834863" y="1806470"/>
                </a:lnTo>
                <a:lnTo>
                  <a:pt x="795870" y="1783868"/>
                </a:lnTo>
                <a:lnTo>
                  <a:pt x="757567" y="1760232"/>
                </a:lnTo>
                <a:lnTo>
                  <a:pt x="719974" y="1735579"/>
                </a:lnTo>
                <a:lnTo>
                  <a:pt x="683110" y="1709930"/>
                </a:lnTo>
                <a:lnTo>
                  <a:pt x="646993" y="1683303"/>
                </a:lnTo>
                <a:lnTo>
                  <a:pt x="611643" y="1655718"/>
                </a:lnTo>
                <a:lnTo>
                  <a:pt x="577080" y="1627194"/>
                </a:lnTo>
                <a:lnTo>
                  <a:pt x="543322" y="1597749"/>
                </a:lnTo>
                <a:lnTo>
                  <a:pt x="510388" y="1567403"/>
                </a:lnTo>
                <a:lnTo>
                  <a:pt x="478297" y="1536176"/>
                </a:lnTo>
                <a:lnTo>
                  <a:pt x="447070" y="1504085"/>
                </a:lnTo>
                <a:lnTo>
                  <a:pt x="416724" y="1471151"/>
                </a:lnTo>
                <a:lnTo>
                  <a:pt x="387279" y="1437393"/>
                </a:lnTo>
                <a:lnTo>
                  <a:pt x="358755" y="1402830"/>
                </a:lnTo>
                <a:lnTo>
                  <a:pt x="331170" y="1367480"/>
                </a:lnTo>
                <a:lnTo>
                  <a:pt x="304543" y="1331363"/>
                </a:lnTo>
                <a:lnTo>
                  <a:pt x="278894" y="1294499"/>
                </a:lnTo>
                <a:lnTo>
                  <a:pt x="254241" y="1256906"/>
                </a:lnTo>
                <a:lnTo>
                  <a:pt x="230605" y="1218603"/>
                </a:lnTo>
                <a:lnTo>
                  <a:pt x="208003" y="1179610"/>
                </a:lnTo>
                <a:lnTo>
                  <a:pt x="186456" y="1139946"/>
                </a:lnTo>
                <a:lnTo>
                  <a:pt x="165982" y="1099629"/>
                </a:lnTo>
                <a:lnTo>
                  <a:pt x="146601" y="1058680"/>
                </a:lnTo>
                <a:lnTo>
                  <a:pt x="128331" y="1017117"/>
                </a:lnTo>
                <a:lnTo>
                  <a:pt x="111192" y="974959"/>
                </a:lnTo>
                <a:lnTo>
                  <a:pt x="95203" y="932226"/>
                </a:lnTo>
                <a:lnTo>
                  <a:pt x="80383" y="888936"/>
                </a:lnTo>
                <a:lnTo>
                  <a:pt x="66751" y="845109"/>
                </a:lnTo>
                <a:lnTo>
                  <a:pt x="54327" y="800764"/>
                </a:lnTo>
                <a:lnTo>
                  <a:pt x="43129" y="755921"/>
                </a:lnTo>
                <a:lnTo>
                  <a:pt x="33177" y="710597"/>
                </a:lnTo>
                <a:lnTo>
                  <a:pt x="24490" y="664813"/>
                </a:lnTo>
                <a:lnTo>
                  <a:pt x="17086" y="618587"/>
                </a:lnTo>
                <a:lnTo>
                  <a:pt x="10986" y="571939"/>
                </a:lnTo>
                <a:lnTo>
                  <a:pt x="6208" y="524888"/>
                </a:lnTo>
                <a:lnTo>
                  <a:pt x="2772" y="477453"/>
                </a:lnTo>
                <a:lnTo>
                  <a:pt x="696" y="429653"/>
                </a:lnTo>
                <a:lnTo>
                  <a:pt x="0" y="381508"/>
                </a:lnTo>
                <a:lnTo>
                  <a:pt x="696" y="333355"/>
                </a:lnTo>
                <a:lnTo>
                  <a:pt x="2772" y="285549"/>
                </a:lnTo>
                <a:lnTo>
                  <a:pt x="6208" y="238108"/>
                </a:lnTo>
                <a:lnTo>
                  <a:pt x="10986" y="191052"/>
                </a:lnTo>
                <a:lnTo>
                  <a:pt x="17086" y="144400"/>
                </a:lnTo>
                <a:lnTo>
                  <a:pt x="24490" y="98170"/>
                </a:lnTo>
                <a:lnTo>
                  <a:pt x="33177" y="52382"/>
                </a:lnTo>
                <a:lnTo>
                  <a:pt x="43129" y="7054"/>
                </a:lnTo>
                <a:lnTo>
                  <a:pt x="44891" y="0"/>
                </a:lnTo>
              </a:path>
            </a:pathLst>
          </a:custGeom>
          <a:ln w="3175">
            <a:solidFill>
              <a:srgbClr val="FFB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479979"/>
            <a:ext cx="932180" cy="3216275"/>
          </a:xfrm>
          <a:custGeom>
            <a:avLst/>
            <a:gdLst/>
            <a:ahLst/>
            <a:cxnLst/>
            <a:rect l="l" t="t" r="r" b="b"/>
            <a:pathLst>
              <a:path w="932180" h="3216275">
                <a:moveTo>
                  <a:pt x="0" y="0"/>
                </a:moveTo>
                <a:lnTo>
                  <a:pt x="53286" y="31625"/>
                </a:lnTo>
                <a:lnTo>
                  <a:pt x="91560" y="55979"/>
                </a:lnTo>
                <a:lnTo>
                  <a:pt x="129190" y="81235"/>
                </a:lnTo>
                <a:lnTo>
                  <a:pt x="166161" y="107380"/>
                </a:lnTo>
                <a:lnTo>
                  <a:pt x="202458" y="134397"/>
                </a:lnTo>
                <a:lnTo>
                  <a:pt x="238066" y="162272"/>
                </a:lnTo>
                <a:lnTo>
                  <a:pt x="272968" y="190988"/>
                </a:lnTo>
                <a:lnTo>
                  <a:pt x="307151" y="220531"/>
                </a:lnTo>
                <a:lnTo>
                  <a:pt x="340598" y="250886"/>
                </a:lnTo>
                <a:lnTo>
                  <a:pt x="373295" y="282038"/>
                </a:lnTo>
                <a:lnTo>
                  <a:pt x="405226" y="313970"/>
                </a:lnTo>
                <a:lnTo>
                  <a:pt x="436376" y="346668"/>
                </a:lnTo>
                <a:lnTo>
                  <a:pt x="466729" y="380117"/>
                </a:lnTo>
                <a:lnTo>
                  <a:pt x="496272" y="414301"/>
                </a:lnTo>
                <a:lnTo>
                  <a:pt x="524987" y="449204"/>
                </a:lnTo>
                <a:lnTo>
                  <a:pt x="552860" y="484813"/>
                </a:lnTo>
                <a:lnTo>
                  <a:pt x="579876" y="521111"/>
                </a:lnTo>
                <a:lnTo>
                  <a:pt x="606019" y="558084"/>
                </a:lnTo>
                <a:lnTo>
                  <a:pt x="631274" y="595715"/>
                </a:lnTo>
                <a:lnTo>
                  <a:pt x="655626" y="633990"/>
                </a:lnTo>
                <a:lnTo>
                  <a:pt x="679060" y="672894"/>
                </a:lnTo>
                <a:lnTo>
                  <a:pt x="701560" y="712411"/>
                </a:lnTo>
                <a:lnTo>
                  <a:pt x="723112" y="752526"/>
                </a:lnTo>
                <a:lnTo>
                  <a:pt x="743699" y="793223"/>
                </a:lnTo>
                <a:lnTo>
                  <a:pt x="763307" y="834488"/>
                </a:lnTo>
                <a:lnTo>
                  <a:pt x="781920" y="876305"/>
                </a:lnTo>
                <a:lnTo>
                  <a:pt x="799524" y="918659"/>
                </a:lnTo>
                <a:lnTo>
                  <a:pt x="816102" y="961535"/>
                </a:lnTo>
                <a:lnTo>
                  <a:pt x="831640" y="1004917"/>
                </a:lnTo>
                <a:lnTo>
                  <a:pt x="846122" y="1048790"/>
                </a:lnTo>
                <a:lnTo>
                  <a:pt x="859533" y="1093139"/>
                </a:lnTo>
                <a:lnTo>
                  <a:pt x="871858" y="1137949"/>
                </a:lnTo>
                <a:lnTo>
                  <a:pt x="883082" y="1183204"/>
                </a:lnTo>
                <a:lnTo>
                  <a:pt x="893189" y="1228889"/>
                </a:lnTo>
                <a:lnTo>
                  <a:pt x="902164" y="1274989"/>
                </a:lnTo>
                <a:lnTo>
                  <a:pt x="909992" y="1321489"/>
                </a:lnTo>
                <a:lnTo>
                  <a:pt x="916658" y="1368373"/>
                </a:lnTo>
                <a:lnTo>
                  <a:pt x="922145" y="1415626"/>
                </a:lnTo>
                <a:lnTo>
                  <a:pt x="926440" y="1463232"/>
                </a:lnTo>
                <a:lnTo>
                  <a:pt x="929527" y="1511178"/>
                </a:lnTo>
                <a:lnTo>
                  <a:pt x="931390" y="1559446"/>
                </a:lnTo>
                <a:lnTo>
                  <a:pt x="932014" y="1608023"/>
                </a:lnTo>
                <a:lnTo>
                  <a:pt x="931390" y="1656600"/>
                </a:lnTo>
                <a:lnTo>
                  <a:pt x="929527" y="1704868"/>
                </a:lnTo>
                <a:lnTo>
                  <a:pt x="926440" y="1752813"/>
                </a:lnTo>
                <a:lnTo>
                  <a:pt x="922145" y="1800420"/>
                </a:lnTo>
                <a:lnTo>
                  <a:pt x="916658" y="1847672"/>
                </a:lnTo>
                <a:lnTo>
                  <a:pt x="909992" y="1894556"/>
                </a:lnTo>
                <a:lnTo>
                  <a:pt x="902164" y="1941054"/>
                </a:lnTo>
                <a:lnTo>
                  <a:pt x="893189" y="1987154"/>
                </a:lnTo>
                <a:lnTo>
                  <a:pt x="883082" y="2032838"/>
                </a:lnTo>
                <a:lnTo>
                  <a:pt x="871858" y="2078092"/>
                </a:lnTo>
                <a:lnTo>
                  <a:pt x="859533" y="2122900"/>
                </a:lnTo>
                <a:lnTo>
                  <a:pt x="846122" y="2167248"/>
                </a:lnTo>
                <a:lnTo>
                  <a:pt x="831640" y="2211120"/>
                </a:lnTo>
                <a:lnTo>
                  <a:pt x="816102" y="2254501"/>
                </a:lnTo>
                <a:lnTo>
                  <a:pt x="799524" y="2297375"/>
                </a:lnTo>
                <a:lnTo>
                  <a:pt x="781920" y="2339727"/>
                </a:lnTo>
                <a:lnTo>
                  <a:pt x="763307" y="2381543"/>
                </a:lnTo>
                <a:lnTo>
                  <a:pt x="743699" y="2422806"/>
                </a:lnTo>
                <a:lnTo>
                  <a:pt x="723112" y="2463501"/>
                </a:lnTo>
                <a:lnTo>
                  <a:pt x="701560" y="2503614"/>
                </a:lnTo>
                <a:lnTo>
                  <a:pt x="679060" y="2543129"/>
                </a:lnTo>
                <a:lnTo>
                  <a:pt x="655626" y="2582031"/>
                </a:lnTo>
                <a:lnTo>
                  <a:pt x="631274" y="2620304"/>
                </a:lnTo>
                <a:lnTo>
                  <a:pt x="606019" y="2657934"/>
                </a:lnTo>
                <a:lnTo>
                  <a:pt x="579876" y="2694904"/>
                </a:lnTo>
                <a:lnTo>
                  <a:pt x="552860" y="2731200"/>
                </a:lnTo>
                <a:lnTo>
                  <a:pt x="524987" y="2766807"/>
                </a:lnTo>
                <a:lnTo>
                  <a:pt x="496272" y="2801709"/>
                </a:lnTo>
                <a:lnTo>
                  <a:pt x="466729" y="2835891"/>
                </a:lnTo>
                <a:lnTo>
                  <a:pt x="436376" y="2869337"/>
                </a:lnTo>
                <a:lnTo>
                  <a:pt x="405226" y="2902033"/>
                </a:lnTo>
                <a:lnTo>
                  <a:pt x="373295" y="2933963"/>
                </a:lnTo>
                <a:lnTo>
                  <a:pt x="340598" y="2965112"/>
                </a:lnTo>
                <a:lnTo>
                  <a:pt x="307151" y="2995465"/>
                </a:lnTo>
                <a:lnTo>
                  <a:pt x="272968" y="3025007"/>
                </a:lnTo>
                <a:lnTo>
                  <a:pt x="238066" y="3053721"/>
                </a:lnTo>
                <a:lnTo>
                  <a:pt x="202458" y="3081593"/>
                </a:lnTo>
                <a:lnTo>
                  <a:pt x="166161" y="3108608"/>
                </a:lnTo>
                <a:lnTo>
                  <a:pt x="129190" y="3134751"/>
                </a:lnTo>
                <a:lnTo>
                  <a:pt x="91560" y="3160006"/>
                </a:lnTo>
                <a:lnTo>
                  <a:pt x="53286" y="3184357"/>
                </a:lnTo>
                <a:lnTo>
                  <a:pt x="14383" y="3207790"/>
                </a:lnTo>
                <a:lnTo>
                  <a:pt x="0" y="3215980"/>
                </a:lnTo>
              </a:path>
            </a:pathLst>
          </a:custGeom>
          <a:ln w="3175">
            <a:solidFill>
              <a:srgbClr val="FFB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872" y="6207328"/>
            <a:ext cx="2057400" cy="5143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350" y="174285"/>
            <a:ext cx="9768985" cy="46479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18333" y="1671573"/>
            <a:ext cx="5601335" cy="1036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0" algn="ctr">
              <a:lnSpc>
                <a:spcPts val="2280"/>
              </a:lnSpc>
            </a:pPr>
            <a:r>
              <a:rPr sz="2400" b="1" dirty="0">
                <a:latin typeface="Calibri"/>
                <a:cs typeface="Calibri"/>
              </a:rPr>
              <a:t>Counselor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Kayla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wants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know,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how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do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students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register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Selective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Service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if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they </a:t>
            </a:r>
            <a:r>
              <a:rPr sz="2400" b="1" dirty="0">
                <a:latin typeface="Calibri"/>
                <a:cs typeface="Calibri"/>
              </a:rPr>
              <a:t>cannot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online?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8363" y="410209"/>
            <a:ext cx="9311640" cy="3700145"/>
          </a:xfrm>
          <a:custGeom>
            <a:avLst/>
            <a:gdLst/>
            <a:ahLst/>
            <a:cxnLst/>
            <a:rect l="l" t="t" r="r" b="b"/>
            <a:pathLst>
              <a:path w="9311640" h="3700145">
                <a:moveTo>
                  <a:pt x="9311513" y="0"/>
                </a:moveTo>
                <a:lnTo>
                  <a:pt x="0" y="0"/>
                </a:lnTo>
                <a:lnTo>
                  <a:pt x="0" y="3700145"/>
                </a:lnTo>
                <a:lnTo>
                  <a:pt x="9311513" y="3700145"/>
                </a:lnTo>
                <a:lnTo>
                  <a:pt x="9311513" y="0"/>
                </a:lnTo>
                <a:close/>
              </a:path>
            </a:pathLst>
          </a:custGeom>
          <a:solidFill>
            <a:srgbClr val="007C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7314" y="1798447"/>
            <a:ext cx="89306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6155" marR="5080" indent="-97409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Students</a:t>
            </a:r>
            <a:r>
              <a:rPr sz="2800" b="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2800" b="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complete</a:t>
            </a:r>
            <a:r>
              <a:rPr sz="2800" b="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b="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mail</a:t>
            </a:r>
            <a:r>
              <a:rPr sz="2800" b="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spc="-20" dirty="0">
                <a:solidFill>
                  <a:srgbClr val="FFFFFF"/>
                </a:solidFill>
                <a:latin typeface="Calibri"/>
                <a:cs typeface="Calibri"/>
              </a:rPr>
              <a:t>registration</a:t>
            </a:r>
            <a:r>
              <a:rPr sz="2800" b="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r>
              <a:rPr sz="2800" b="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sz="2800" b="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spc="-25" dirty="0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800" b="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found</a:t>
            </a:r>
            <a:r>
              <a:rPr sz="2800" b="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800" b="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sz="2800" b="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post</a:t>
            </a:r>
            <a:r>
              <a:rPr sz="2800" b="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offices</a:t>
            </a:r>
            <a:r>
              <a:rPr sz="2800" b="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800" b="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800" b="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www.sss.gov.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74761" y="4484242"/>
            <a:ext cx="3310128" cy="22067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7341" y="1604808"/>
            <a:ext cx="6957695" cy="4204970"/>
            <a:chOff x="507341" y="1604808"/>
            <a:chExt cx="6957695" cy="4204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341" y="1604808"/>
              <a:ext cx="6957360" cy="42046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518" y="1763521"/>
              <a:ext cx="6460997" cy="37080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10053" y="2947377"/>
              <a:ext cx="1473200" cy="1446530"/>
            </a:xfrm>
            <a:custGeom>
              <a:avLst/>
              <a:gdLst/>
              <a:ahLst/>
              <a:cxnLst/>
              <a:rect l="l" t="t" r="r" b="b"/>
              <a:pathLst>
                <a:path w="1473200" h="1446529">
                  <a:moveTo>
                    <a:pt x="947559" y="1337691"/>
                  </a:moveTo>
                  <a:lnTo>
                    <a:pt x="0" y="1337691"/>
                  </a:lnTo>
                  <a:lnTo>
                    <a:pt x="0" y="1446060"/>
                  </a:lnTo>
                  <a:lnTo>
                    <a:pt x="947559" y="1446060"/>
                  </a:lnTo>
                  <a:lnTo>
                    <a:pt x="947559" y="1337691"/>
                  </a:lnTo>
                  <a:close/>
                </a:path>
                <a:path w="1473200" h="1446529">
                  <a:moveTo>
                    <a:pt x="1472590" y="0"/>
                  </a:moveTo>
                  <a:lnTo>
                    <a:pt x="1082167" y="0"/>
                  </a:lnTo>
                  <a:lnTo>
                    <a:pt x="1082167" y="108369"/>
                  </a:lnTo>
                  <a:lnTo>
                    <a:pt x="1472590" y="108369"/>
                  </a:lnTo>
                  <a:lnTo>
                    <a:pt x="14725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41575" y="2343937"/>
              <a:ext cx="1651635" cy="725805"/>
            </a:xfrm>
            <a:custGeom>
              <a:avLst/>
              <a:gdLst/>
              <a:ahLst/>
              <a:cxnLst/>
              <a:rect l="l" t="t" r="r" b="b"/>
              <a:pathLst>
                <a:path w="1651635" h="725805">
                  <a:moveTo>
                    <a:pt x="0" y="725779"/>
                  </a:moveTo>
                  <a:lnTo>
                    <a:pt x="1651507" y="725779"/>
                  </a:lnTo>
                  <a:lnTo>
                    <a:pt x="1651507" y="0"/>
                  </a:lnTo>
                  <a:lnTo>
                    <a:pt x="0" y="0"/>
                  </a:lnTo>
                  <a:lnTo>
                    <a:pt x="0" y="725779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9991" y="2336037"/>
              <a:ext cx="986790" cy="384810"/>
            </a:xfrm>
            <a:custGeom>
              <a:avLst/>
              <a:gdLst/>
              <a:ahLst/>
              <a:cxnLst/>
              <a:rect l="l" t="t" r="r" b="b"/>
              <a:pathLst>
                <a:path w="986789" h="384810">
                  <a:moveTo>
                    <a:pt x="85411" y="26887"/>
                  </a:moveTo>
                  <a:lnTo>
                    <a:pt x="75607" y="53676"/>
                  </a:lnTo>
                  <a:lnTo>
                    <a:pt x="976630" y="384301"/>
                  </a:lnTo>
                  <a:lnTo>
                    <a:pt x="986409" y="357377"/>
                  </a:lnTo>
                  <a:lnTo>
                    <a:pt x="85411" y="26887"/>
                  </a:lnTo>
                  <a:close/>
                </a:path>
                <a:path w="986789" h="384810">
                  <a:moveTo>
                    <a:pt x="95250" y="0"/>
                  </a:moveTo>
                  <a:lnTo>
                    <a:pt x="0" y="10795"/>
                  </a:lnTo>
                  <a:lnTo>
                    <a:pt x="65786" y="80517"/>
                  </a:lnTo>
                  <a:lnTo>
                    <a:pt x="75607" y="53676"/>
                  </a:lnTo>
                  <a:lnTo>
                    <a:pt x="62230" y="48767"/>
                  </a:lnTo>
                  <a:lnTo>
                    <a:pt x="72009" y="21971"/>
                  </a:lnTo>
                  <a:lnTo>
                    <a:pt x="87210" y="21971"/>
                  </a:lnTo>
                  <a:lnTo>
                    <a:pt x="95250" y="0"/>
                  </a:lnTo>
                  <a:close/>
                </a:path>
                <a:path w="986789" h="384810">
                  <a:moveTo>
                    <a:pt x="72009" y="21971"/>
                  </a:moveTo>
                  <a:lnTo>
                    <a:pt x="62230" y="48767"/>
                  </a:lnTo>
                  <a:lnTo>
                    <a:pt x="75607" y="53676"/>
                  </a:lnTo>
                  <a:lnTo>
                    <a:pt x="85411" y="26887"/>
                  </a:lnTo>
                  <a:lnTo>
                    <a:pt x="72009" y="21971"/>
                  </a:lnTo>
                  <a:close/>
                </a:path>
                <a:path w="986789" h="384810">
                  <a:moveTo>
                    <a:pt x="87210" y="21971"/>
                  </a:moveTo>
                  <a:lnTo>
                    <a:pt x="72009" y="21971"/>
                  </a:lnTo>
                  <a:lnTo>
                    <a:pt x="85411" y="26887"/>
                  </a:lnTo>
                  <a:lnTo>
                    <a:pt x="87210" y="21971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841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CA3"/>
                </a:solidFill>
                <a:latin typeface="Calibri"/>
                <a:cs typeface="Calibri"/>
              </a:rPr>
              <a:t>Dependency</a:t>
            </a:r>
            <a:r>
              <a:rPr sz="4000" spc="-20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7CA3"/>
                </a:solidFill>
                <a:latin typeface="Calibri"/>
                <a:cs typeface="Calibri"/>
              </a:rPr>
              <a:t>Section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955"/>
              </a:lnSpc>
            </a:pPr>
            <a:r>
              <a:rPr spc="-25" dirty="0"/>
              <a:t>37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90790" y="1703959"/>
            <a:ext cx="3270885" cy="319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96B68"/>
                </a:solidFill>
                <a:latin typeface="Calibri"/>
                <a:cs typeface="Calibri"/>
              </a:rPr>
              <a:t>Highlights</a:t>
            </a:r>
            <a:endParaRPr sz="2400">
              <a:latin typeface="Calibri"/>
              <a:cs typeface="Calibri"/>
            </a:endParaRPr>
          </a:p>
          <a:p>
            <a:pPr marL="355600" marR="62230" indent="-342900">
              <a:lnSpc>
                <a:spcPct val="100000"/>
              </a:lnSpc>
              <a:spcBef>
                <a:spcPts val="29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Depending</a:t>
            </a:r>
            <a:r>
              <a:rPr sz="20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on</a:t>
            </a:r>
            <a:r>
              <a:rPr sz="20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0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response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2000" spc="-7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marital</a:t>
            </a:r>
            <a:r>
              <a:rPr sz="20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status</a:t>
            </a:r>
            <a:r>
              <a:rPr sz="20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696B68"/>
                </a:solidFill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age,</a:t>
            </a:r>
            <a:r>
              <a:rPr sz="20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Parent</a:t>
            </a:r>
            <a:r>
              <a:rPr sz="2000" spc="-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2</a:t>
            </a:r>
            <a:r>
              <a:rPr sz="20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will</a:t>
            </a:r>
            <a:r>
              <a:rPr sz="20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appear</a:t>
            </a:r>
            <a:r>
              <a:rPr sz="20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696B68"/>
                </a:solidFill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stay</a:t>
            </a:r>
            <a:r>
              <a:rPr sz="2000" spc="-7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hidden.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Parent</a:t>
            </a:r>
            <a:r>
              <a:rPr sz="20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tab</a:t>
            </a:r>
            <a:r>
              <a:rPr sz="20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will</a:t>
            </a:r>
            <a:r>
              <a:rPr sz="20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appear</a:t>
            </a:r>
            <a:r>
              <a:rPr sz="20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696B68"/>
                </a:solidFill>
                <a:latin typeface="Calibri"/>
                <a:cs typeface="Calibri"/>
              </a:rPr>
              <a:t>or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disappear</a:t>
            </a:r>
            <a:r>
              <a:rPr sz="20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depending</a:t>
            </a:r>
            <a:r>
              <a:rPr sz="20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on</a:t>
            </a:r>
            <a:r>
              <a:rPr sz="20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696B68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dependency</a:t>
            </a:r>
            <a:r>
              <a:rPr sz="20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responses.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5375" y="1690151"/>
            <a:ext cx="6838315" cy="3912235"/>
            <a:chOff x="405375" y="1690151"/>
            <a:chExt cx="6838315" cy="39122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375" y="1690151"/>
              <a:ext cx="6838204" cy="39120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587" y="1848612"/>
              <a:ext cx="6341871" cy="341515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841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7CA3"/>
                </a:solidFill>
                <a:latin typeface="Calibri"/>
                <a:cs typeface="Calibri"/>
              </a:rPr>
              <a:t>Parent</a:t>
            </a:r>
            <a:r>
              <a:rPr sz="4000" spc="-185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7CA3"/>
                </a:solidFill>
                <a:latin typeface="Calibri"/>
                <a:cs typeface="Calibri"/>
              </a:rPr>
              <a:t>Section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955"/>
              </a:lnSpc>
            </a:pPr>
            <a:r>
              <a:rPr spc="-25" dirty="0"/>
              <a:t>38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90790" y="1703959"/>
            <a:ext cx="3413760" cy="4114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96B68"/>
                </a:solidFill>
                <a:latin typeface="Calibri"/>
                <a:cs typeface="Calibri"/>
              </a:rPr>
              <a:t>Highlights</a:t>
            </a:r>
            <a:endParaRPr sz="2400">
              <a:latin typeface="Calibri"/>
              <a:cs typeface="Calibri"/>
            </a:endParaRPr>
          </a:p>
          <a:p>
            <a:pPr marL="355600" marR="205104" indent="-342900">
              <a:lnSpc>
                <a:spcPct val="100000"/>
              </a:lnSpc>
              <a:spcBef>
                <a:spcPts val="29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Depending</a:t>
            </a:r>
            <a:r>
              <a:rPr sz="20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on</a:t>
            </a:r>
            <a:r>
              <a:rPr sz="20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0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response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2000" spc="-7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marital</a:t>
            </a:r>
            <a:r>
              <a:rPr sz="20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status</a:t>
            </a:r>
            <a:r>
              <a:rPr sz="20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696B68"/>
                </a:solidFill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age,</a:t>
            </a:r>
            <a:r>
              <a:rPr sz="20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Parent</a:t>
            </a:r>
            <a:r>
              <a:rPr sz="2000" spc="-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2</a:t>
            </a:r>
            <a:r>
              <a:rPr sz="20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will</a:t>
            </a:r>
            <a:r>
              <a:rPr sz="20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appear</a:t>
            </a:r>
            <a:r>
              <a:rPr sz="20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696B68"/>
                </a:solidFill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stay</a:t>
            </a:r>
            <a:r>
              <a:rPr sz="2000" spc="-7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hidden.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24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Parent</a:t>
            </a:r>
            <a:r>
              <a:rPr sz="20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must</a:t>
            </a:r>
            <a:r>
              <a:rPr sz="20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have</a:t>
            </a:r>
            <a:r>
              <a:rPr sz="20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an</a:t>
            </a:r>
            <a:r>
              <a:rPr sz="20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email different</a:t>
            </a:r>
            <a:r>
              <a:rPr sz="20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than</a:t>
            </a:r>
            <a:r>
              <a:rPr sz="2000" spc="-7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000" spc="-7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student</a:t>
            </a:r>
            <a:r>
              <a:rPr sz="2000" spc="-7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696B68"/>
                </a:solidFill>
                <a:latin typeface="Calibri"/>
                <a:cs typeface="Calibri"/>
              </a:rPr>
              <a:t>to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access</a:t>
            </a:r>
            <a:r>
              <a:rPr sz="20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60" dirty="0">
                <a:solidFill>
                  <a:srgbClr val="696B68"/>
                </a:solidFill>
                <a:latin typeface="Calibri"/>
                <a:cs typeface="Calibri"/>
              </a:rPr>
              <a:t>TASFA</a:t>
            </a:r>
            <a:r>
              <a:rPr sz="20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20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complete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required acknowledgement confirmation.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841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CA3"/>
                </a:solidFill>
                <a:latin typeface="Calibri"/>
                <a:cs typeface="Calibri"/>
              </a:rPr>
              <a:t>Family</a:t>
            </a:r>
            <a:r>
              <a:rPr sz="4000" spc="-175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7CA3"/>
                </a:solidFill>
                <a:latin typeface="Calibri"/>
                <a:cs typeface="Calibri"/>
              </a:rPr>
              <a:t>Info</a:t>
            </a:r>
            <a:r>
              <a:rPr sz="4000" spc="-18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7CA3"/>
                </a:solidFill>
                <a:latin typeface="Calibri"/>
                <a:cs typeface="Calibri"/>
              </a:rPr>
              <a:t>Section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3529" y="1709912"/>
            <a:ext cx="6736715" cy="3839210"/>
            <a:chOff x="583529" y="1709912"/>
            <a:chExt cx="6736715" cy="38392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529" y="1709912"/>
              <a:ext cx="6736405" cy="38388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950" y="1868043"/>
              <a:ext cx="6238875" cy="334251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540497" y="2021204"/>
            <a:ext cx="3322320" cy="2499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96B68"/>
                </a:solidFill>
                <a:latin typeface="Calibri"/>
                <a:cs typeface="Calibri"/>
              </a:rPr>
              <a:t>Highlights</a:t>
            </a:r>
            <a:endParaRPr sz="24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1475"/>
              </a:spcBef>
              <a:buFont typeface="Arial"/>
              <a:buChar char="•"/>
              <a:tabLst>
                <a:tab pos="7562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Student</a:t>
            </a:r>
            <a:r>
              <a:rPr sz="18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answers</a:t>
            </a:r>
            <a:r>
              <a:rPr sz="18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federal</a:t>
            </a:r>
            <a:endParaRPr sz="18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benefit-related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questions.</a:t>
            </a:r>
            <a:endParaRPr sz="1800">
              <a:latin typeface="Calibri"/>
              <a:cs typeface="Calibri"/>
            </a:endParaRPr>
          </a:p>
          <a:p>
            <a:pPr marL="756285" marR="5080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7562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Student</a:t>
            </a:r>
            <a:r>
              <a:rPr sz="18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answers</a:t>
            </a:r>
            <a:r>
              <a:rPr sz="18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family</a:t>
            </a:r>
            <a:r>
              <a:rPr sz="18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size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questions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based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on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instructions</a:t>
            </a:r>
            <a:r>
              <a:rPr sz="18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for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dependent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and</a:t>
            </a:r>
            <a:r>
              <a:rPr sz="1800" spc="-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independent</a:t>
            </a:r>
            <a:r>
              <a:rPr sz="18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students.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5744" y="6479768"/>
            <a:ext cx="54102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dirty="0">
                <a:solidFill>
                  <a:srgbClr val="888888"/>
                </a:solidFill>
                <a:latin typeface="Calibri"/>
                <a:cs typeface="Calibri"/>
              </a:rPr>
              <a:t>Footer</a:t>
            </a:r>
            <a:r>
              <a:rPr sz="900" spc="-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900" spc="-20" dirty="0">
                <a:solidFill>
                  <a:srgbClr val="888888"/>
                </a:solidFill>
                <a:latin typeface="Calibri"/>
                <a:cs typeface="Calibri"/>
              </a:rPr>
              <a:t>text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955"/>
              </a:lnSpc>
            </a:pPr>
            <a:r>
              <a:rPr spc="-25" dirty="0"/>
              <a:t>39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1525" y="1789176"/>
            <a:ext cx="6867525" cy="3682365"/>
            <a:chOff x="771525" y="1789176"/>
            <a:chExt cx="6867525" cy="3682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1525" y="1789176"/>
              <a:ext cx="6867525" cy="36822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52672" y="2995815"/>
              <a:ext cx="2884805" cy="1475740"/>
            </a:xfrm>
            <a:custGeom>
              <a:avLst/>
              <a:gdLst/>
              <a:ahLst/>
              <a:cxnLst/>
              <a:rect l="l" t="t" r="r" b="b"/>
              <a:pathLst>
                <a:path w="2884804" h="1475739">
                  <a:moveTo>
                    <a:pt x="0" y="210934"/>
                  </a:moveTo>
                  <a:lnTo>
                    <a:pt x="1976627" y="210934"/>
                  </a:lnTo>
                  <a:lnTo>
                    <a:pt x="1976627" y="0"/>
                  </a:lnTo>
                  <a:lnTo>
                    <a:pt x="0" y="0"/>
                  </a:lnTo>
                  <a:lnTo>
                    <a:pt x="0" y="210934"/>
                  </a:lnTo>
                  <a:close/>
                </a:path>
                <a:path w="2884804" h="1475739">
                  <a:moveTo>
                    <a:pt x="2414778" y="1475600"/>
                  </a:moveTo>
                  <a:lnTo>
                    <a:pt x="2884436" y="1475600"/>
                  </a:lnTo>
                  <a:lnTo>
                    <a:pt x="2884436" y="1226870"/>
                  </a:lnTo>
                  <a:lnTo>
                    <a:pt x="2414778" y="1226870"/>
                  </a:lnTo>
                  <a:lnTo>
                    <a:pt x="2414778" y="147560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1700" y="671829"/>
            <a:ext cx="32346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CA3"/>
                </a:solidFill>
                <a:latin typeface="Calibri"/>
                <a:cs typeface="Calibri"/>
              </a:rPr>
              <a:t>College</a:t>
            </a:r>
            <a:r>
              <a:rPr sz="4000" spc="-18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7CA3"/>
                </a:solidFill>
                <a:latin typeface="Calibri"/>
                <a:cs typeface="Calibri"/>
              </a:rPr>
              <a:t>Section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955"/>
              </a:lnSpc>
            </a:pPr>
            <a:r>
              <a:rPr spc="-25" dirty="0"/>
              <a:t>40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38870" y="1325321"/>
            <a:ext cx="3562985" cy="3963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96B68"/>
                </a:solidFill>
                <a:latin typeface="Calibri"/>
                <a:cs typeface="Calibri"/>
              </a:rPr>
              <a:t>Highlights</a:t>
            </a:r>
            <a:endParaRPr sz="2400">
              <a:latin typeface="Calibri"/>
              <a:cs typeface="Calibri"/>
            </a:endParaRPr>
          </a:p>
          <a:p>
            <a:pPr marL="299085" marR="361315" indent="-287020">
              <a:lnSpc>
                <a:spcPct val="100000"/>
              </a:lnSpc>
              <a:spcBef>
                <a:spcPts val="22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Available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colleges</a:t>
            </a:r>
            <a:r>
              <a:rPr sz="18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listing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will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be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updated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as</a:t>
            </a:r>
            <a:r>
              <a:rPr sz="18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they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are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selected.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User</a:t>
            </a:r>
            <a:r>
              <a:rPr sz="18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can</a:t>
            </a:r>
            <a:r>
              <a:rPr sz="18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remove</a:t>
            </a:r>
            <a:r>
              <a:rPr sz="18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colleges</a:t>
            </a:r>
            <a:r>
              <a:rPr sz="18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prior</a:t>
            </a:r>
            <a:r>
              <a:rPr sz="18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to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submission</a:t>
            </a:r>
            <a:r>
              <a:rPr sz="18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by</a:t>
            </a:r>
            <a:r>
              <a:rPr sz="18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clicking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Selected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Colleges</a:t>
            </a:r>
            <a:r>
              <a:rPr sz="1800" spc="-9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tab.</a:t>
            </a:r>
            <a:endParaRPr sz="1800">
              <a:latin typeface="Calibri"/>
              <a:cs typeface="Calibri"/>
            </a:endParaRPr>
          </a:p>
          <a:p>
            <a:pPr marL="299085" marR="59690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User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can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add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up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10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colleges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per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submission.</a:t>
            </a:r>
            <a:endParaRPr sz="1800">
              <a:latin typeface="Calibri"/>
              <a:cs typeface="Calibri"/>
            </a:endParaRPr>
          </a:p>
          <a:p>
            <a:pPr marL="907415" lvl="1" indent="-285115">
              <a:lnSpc>
                <a:spcPct val="100000"/>
              </a:lnSpc>
              <a:buFont typeface="Arial"/>
              <a:buChar char="•"/>
              <a:tabLst>
                <a:tab pos="90741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Housing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status</a:t>
            </a:r>
            <a:r>
              <a:rPr sz="18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is</a:t>
            </a:r>
            <a:r>
              <a:rPr sz="18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required.</a:t>
            </a:r>
            <a:endParaRPr sz="1800">
              <a:latin typeface="Calibri"/>
              <a:cs typeface="Calibri"/>
            </a:endParaRPr>
          </a:p>
          <a:p>
            <a:pPr marL="907415" lvl="1" indent="-285115">
              <a:lnSpc>
                <a:spcPct val="100000"/>
              </a:lnSpc>
              <a:buFont typeface="Arial"/>
              <a:buChar char="•"/>
              <a:tabLst>
                <a:tab pos="90741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College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Student</a:t>
            </a:r>
            <a:r>
              <a:rPr sz="18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ID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is</a:t>
            </a:r>
            <a:endParaRPr sz="1800">
              <a:latin typeface="Calibri"/>
              <a:cs typeface="Calibri"/>
            </a:endParaRPr>
          </a:p>
          <a:p>
            <a:pPr marL="90741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optional.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283" y="6384620"/>
            <a:ext cx="1753032" cy="1702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037831" y="475513"/>
            <a:ext cx="5157470" cy="6386195"/>
            <a:chOff x="7037831" y="475513"/>
            <a:chExt cx="5157470" cy="6386195"/>
          </a:xfrm>
        </p:grpSpPr>
        <p:sp>
          <p:nvSpPr>
            <p:cNvPr id="4" name="object 4"/>
            <p:cNvSpPr/>
            <p:nvPr/>
          </p:nvSpPr>
          <p:spPr>
            <a:xfrm>
              <a:off x="8040750" y="2501773"/>
              <a:ext cx="4151629" cy="4356735"/>
            </a:xfrm>
            <a:custGeom>
              <a:avLst/>
              <a:gdLst/>
              <a:ahLst/>
              <a:cxnLst/>
              <a:rect l="l" t="t" r="r" b="b"/>
              <a:pathLst>
                <a:path w="4151629" h="4356734">
                  <a:moveTo>
                    <a:pt x="73069" y="4356227"/>
                  </a:moveTo>
                  <a:lnTo>
                    <a:pt x="54327" y="4291569"/>
                  </a:lnTo>
                  <a:lnTo>
                    <a:pt x="43130" y="4246723"/>
                  </a:lnTo>
                  <a:lnTo>
                    <a:pt x="33177" y="4201398"/>
                  </a:lnTo>
                  <a:lnTo>
                    <a:pt x="24490" y="4155612"/>
                  </a:lnTo>
                  <a:lnTo>
                    <a:pt x="17086" y="4109385"/>
                  </a:lnTo>
                  <a:lnTo>
                    <a:pt x="10986" y="4062735"/>
                  </a:lnTo>
                  <a:lnTo>
                    <a:pt x="6208" y="4015681"/>
                  </a:lnTo>
                  <a:lnTo>
                    <a:pt x="2772" y="3968244"/>
                  </a:lnTo>
                  <a:lnTo>
                    <a:pt x="696" y="3920441"/>
                  </a:lnTo>
                  <a:lnTo>
                    <a:pt x="0" y="3872293"/>
                  </a:lnTo>
                  <a:lnTo>
                    <a:pt x="696" y="3824144"/>
                  </a:lnTo>
                  <a:lnTo>
                    <a:pt x="2772" y="3776341"/>
                  </a:lnTo>
                  <a:lnTo>
                    <a:pt x="6208" y="3728903"/>
                  </a:lnTo>
                  <a:lnTo>
                    <a:pt x="10986" y="3681849"/>
                  </a:lnTo>
                  <a:lnTo>
                    <a:pt x="17086" y="3635198"/>
                  </a:lnTo>
                  <a:lnTo>
                    <a:pt x="24490" y="3588969"/>
                  </a:lnTo>
                  <a:lnTo>
                    <a:pt x="33177" y="3543183"/>
                  </a:lnTo>
                  <a:lnTo>
                    <a:pt x="43130" y="3497856"/>
                  </a:lnTo>
                  <a:lnTo>
                    <a:pt x="54327" y="3453010"/>
                  </a:lnTo>
                  <a:lnTo>
                    <a:pt x="66752" y="3408663"/>
                  </a:lnTo>
                  <a:lnTo>
                    <a:pt x="80384" y="3364834"/>
                  </a:lnTo>
                  <a:lnTo>
                    <a:pt x="95204" y="3321542"/>
                  </a:lnTo>
                  <a:lnTo>
                    <a:pt x="111194" y="3278807"/>
                  </a:lnTo>
                  <a:lnTo>
                    <a:pt x="128333" y="3236647"/>
                  </a:lnTo>
                  <a:lnTo>
                    <a:pt x="146603" y="3195082"/>
                  </a:lnTo>
                  <a:lnTo>
                    <a:pt x="165985" y="3154131"/>
                  </a:lnTo>
                  <a:lnTo>
                    <a:pt x="186460" y="3113813"/>
                  </a:lnTo>
                  <a:lnTo>
                    <a:pt x="208008" y="3074147"/>
                  </a:lnTo>
                  <a:lnTo>
                    <a:pt x="230610" y="3035152"/>
                  </a:lnTo>
                  <a:lnTo>
                    <a:pt x="254247" y="2996848"/>
                  </a:lnTo>
                  <a:lnTo>
                    <a:pt x="278900" y="2959254"/>
                  </a:lnTo>
                  <a:lnTo>
                    <a:pt x="304551" y="2922388"/>
                  </a:lnTo>
                  <a:lnTo>
                    <a:pt x="331178" y="2886270"/>
                  </a:lnTo>
                  <a:lnTo>
                    <a:pt x="358765" y="2850919"/>
                  </a:lnTo>
                  <a:lnTo>
                    <a:pt x="387291" y="2816355"/>
                  </a:lnTo>
                  <a:lnTo>
                    <a:pt x="416737" y="2782595"/>
                  </a:lnTo>
                  <a:lnTo>
                    <a:pt x="447084" y="2749660"/>
                  </a:lnTo>
                  <a:lnTo>
                    <a:pt x="478313" y="2717569"/>
                  </a:lnTo>
                  <a:lnTo>
                    <a:pt x="510405" y="2686341"/>
                  </a:lnTo>
                  <a:lnTo>
                    <a:pt x="543341" y="2655994"/>
                  </a:lnTo>
                  <a:lnTo>
                    <a:pt x="577101" y="2626549"/>
                  </a:lnTo>
                  <a:lnTo>
                    <a:pt x="611667" y="2598024"/>
                  </a:lnTo>
                  <a:lnTo>
                    <a:pt x="647019" y="2570438"/>
                  </a:lnTo>
                  <a:lnTo>
                    <a:pt x="683138" y="2543811"/>
                  </a:lnTo>
                  <a:lnTo>
                    <a:pt x="720005" y="2518161"/>
                  </a:lnTo>
                  <a:lnTo>
                    <a:pt x="757601" y="2493508"/>
                  </a:lnTo>
                  <a:lnTo>
                    <a:pt x="795907" y="2469871"/>
                  </a:lnTo>
                  <a:lnTo>
                    <a:pt x="834903" y="2447269"/>
                  </a:lnTo>
                  <a:lnTo>
                    <a:pt x="874570" y="2425722"/>
                  </a:lnTo>
                  <a:lnTo>
                    <a:pt x="914890" y="2405248"/>
                  </a:lnTo>
                  <a:lnTo>
                    <a:pt x="955843" y="2385866"/>
                  </a:lnTo>
                  <a:lnTo>
                    <a:pt x="997410" y="2367596"/>
                  </a:lnTo>
                  <a:lnTo>
                    <a:pt x="1039572" y="2350457"/>
                  </a:lnTo>
                  <a:lnTo>
                    <a:pt x="1082309" y="2334468"/>
                  </a:lnTo>
                  <a:lnTo>
                    <a:pt x="1125603" y="2319648"/>
                  </a:lnTo>
                  <a:lnTo>
                    <a:pt x="1169434" y="2306016"/>
                  </a:lnTo>
                  <a:lnTo>
                    <a:pt x="1213784" y="2293591"/>
                  </a:lnTo>
                  <a:lnTo>
                    <a:pt x="1258632" y="2282393"/>
                  </a:lnTo>
                  <a:lnTo>
                    <a:pt x="1303961" y="2272441"/>
                  </a:lnTo>
                  <a:lnTo>
                    <a:pt x="1349751" y="2263754"/>
                  </a:lnTo>
                  <a:lnTo>
                    <a:pt x="1395982" y="2256350"/>
                  </a:lnTo>
                  <a:lnTo>
                    <a:pt x="1442635" y="2250250"/>
                  </a:lnTo>
                  <a:lnTo>
                    <a:pt x="1489692" y="2245472"/>
                  </a:lnTo>
                  <a:lnTo>
                    <a:pt x="1537134" y="2242036"/>
                  </a:lnTo>
                  <a:lnTo>
                    <a:pt x="1584940" y="2239960"/>
                  </a:lnTo>
                  <a:lnTo>
                    <a:pt x="1633093" y="2239264"/>
                  </a:lnTo>
                  <a:lnTo>
                    <a:pt x="1681238" y="2239960"/>
                  </a:lnTo>
                  <a:lnTo>
                    <a:pt x="1729038" y="2242036"/>
                  </a:lnTo>
                  <a:lnTo>
                    <a:pt x="1776473" y="2245472"/>
                  </a:lnTo>
                  <a:lnTo>
                    <a:pt x="1823524" y="2250250"/>
                  </a:lnTo>
                  <a:lnTo>
                    <a:pt x="1870172" y="2256350"/>
                  </a:lnTo>
                  <a:lnTo>
                    <a:pt x="1916398" y="2263754"/>
                  </a:lnTo>
                  <a:lnTo>
                    <a:pt x="1962182" y="2272441"/>
                  </a:lnTo>
                  <a:lnTo>
                    <a:pt x="2007506" y="2282393"/>
                  </a:lnTo>
                  <a:lnTo>
                    <a:pt x="2052349" y="2293591"/>
                  </a:lnTo>
                  <a:lnTo>
                    <a:pt x="2096694" y="2306016"/>
                  </a:lnTo>
                  <a:lnTo>
                    <a:pt x="2140521" y="2319648"/>
                  </a:lnTo>
                  <a:lnTo>
                    <a:pt x="2183811" y="2334468"/>
                  </a:lnTo>
                  <a:lnTo>
                    <a:pt x="2226544" y="2350457"/>
                  </a:lnTo>
                  <a:lnTo>
                    <a:pt x="2268702" y="2367596"/>
                  </a:lnTo>
                  <a:lnTo>
                    <a:pt x="2310265" y="2385866"/>
                  </a:lnTo>
                  <a:lnTo>
                    <a:pt x="2351214" y="2405248"/>
                  </a:lnTo>
                  <a:lnTo>
                    <a:pt x="2391531" y="2425722"/>
                  </a:lnTo>
                  <a:lnTo>
                    <a:pt x="2431195" y="2447269"/>
                  </a:lnTo>
                  <a:lnTo>
                    <a:pt x="2470188" y="2469871"/>
                  </a:lnTo>
                  <a:lnTo>
                    <a:pt x="2508491" y="2493508"/>
                  </a:lnTo>
                  <a:lnTo>
                    <a:pt x="2546084" y="2518161"/>
                  </a:lnTo>
                  <a:lnTo>
                    <a:pt x="2582948" y="2543811"/>
                  </a:lnTo>
                  <a:lnTo>
                    <a:pt x="2619065" y="2570438"/>
                  </a:lnTo>
                  <a:lnTo>
                    <a:pt x="2654415" y="2598024"/>
                  </a:lnTo>
                  <a:lnTo>
                    <a:pt x="2688978" y="2626549"/>
                  </a:lnTo>
                  <a:lnTo>
                    <a:pt x="2722736" y="2655994"/>
                  </a:lnTo>
                  <a:lnTo>
                    <a:pt x="2755670" y="2686341"/>
                  </a:lnTo>
                  <a:lnTo>
                    <a:pt x="2787761" y="2717569"/>
                  </a:lnTo>
                  <a:lnTo>
                    <a:pt x="2818988" y="2749660"/>
                  </a:lnTo>
                  <a:lnTo>
                    <a:pt x="2849334" y="2782595"/>
                  </a:lnTo>
                  <a:lnTo>
                    <a:pt x="2878779" y="2816355"/>
                  </a:lnTo>
                  <a:lnTo>
                    <a:pt x="2907303" y="2850919"/>
                  </a:lnTo>
                  <a:lnTo>
                    <a:pt x="2934888" y="2886270"/>
                  </a:lnTo>
                  <a:lnTo>
                    <a:pt x="2961515" y="2922388"/>
                  </a:lnTo>
                  <a:lnTo>
                    <a:pt x="2987164" y="2959254"/>
                  </a:lnTo>
                  <a:lnTo>
                    <a:pt x="3011817" y="2996848"/>
                  </a:lnTo>
                  <a:lnTo>
                    <a:pt x="3035453" y="3035152"/>
                  </a:lnTo>
                  <a:lnTo>
                    <a:pt x="3058055" y="3074147"/>
                  </a:lnTo>
                  <a:lnTo>
                    <a:pt x="3079602" y="3113813"/>
                  </a:lnTo>
                  <a:lnTo>
                    <a:pt x="3100076" y="3154131"/>
                  </a:lnTo>
                  <a:lnTo>
                    <a:pt x="3119457" y="3195082"/>
                  </a:lnTo>
                  <a:lnTo>
                    <a:pt x="3137727" y="3236647"/>
                  </a:lnTo>
                  <a:lnTo>
                    <a:pt x="3154866" y="3278807"/>
                  </a:lnTo>
                  <a:lnTo>
                    <a:pt x="3170855" y="3321542"/>
                  </a:lnTo>
                  <a:lnTo>
                    <a:pt x="3185675" y="3364834"/>
                  </a:lnTo>
                  <a:lnTo>
                    <a:pt x="3199307" y="3408663"/>
                  </a:lnTo>
                  <a:lnTo>
                    <a:pt x="3211731" y="3453010"/>
                  </a:lnTo>
                  <a:lnTo>
                    <a:pt x="3222929" y="3497856"/>
                  </a:lnTo>
                  <a:lnTo>
                    <a:pt x="3232881" y="3543183"/>
                  </a:lnTo>
                  <a:lnTo>
                    <a:pt x="3241568" y="3588969"/>
                  </a:lnTo>
                  <a:lnTo>
                    <a:pt x="3248972" y="3635198"/>
                  </a:lnTo>
                  <a:lnTo>
                    <a:pt x="3255072" y="3681849"/>
                  </a:lnTo>
                  <a:lnTo>
                    <a:pt x="3259850" y="3728903"/>
                  </a:lnTo>
                  <a:lnTo>
                    <a:pt x="3263286" y="3776341"/>
                  </a:lnTo>
                  <a:lnTo>
                    <a:pt x="3265362" y="3824144"/>
                  </a:lnTo>
                  <a:lnTo>
                    <a:pt x="3266058" y="3872293"/>
                  </a:lnTo>
                  <a:lnTo>
                    <a:pt x="3265362" y="3920441"/>
                  </a:lnTo>
                  <a:lnTo>
                    <a:pt x="3263286" y="3968244"/>
                  </a:lnTo>
                  <a:lnTo>
                    <a:pt x="3259850" y="4015681"/>
                  </a:lnTo>
                  <a:lnTo>
                    <a:pt x="3255072" y="4062735"/>
                  </a:lnTo>
                  <a:lnTo>
                    <a:pt x="3248972" y="4109385"/>
                  </a:lnTo>
                  <a:lnTo>
                    <a:pt x="3241568" y="4155612"/>
                  </a:lnTo>
                  <a:lnTo>
                    <a:pt x="3232881" y="4201398"/>
                  </a:lnTo>
                  <a:lnTo>
                    <a:pt x="3222929" y="4246723"/>
                  </a:lnTo>
                  <a:lnTo>
                    <a:pt x="3211731" y="4291569"/>
                  </a:lnTo>
                  <a:lnTo>
                    <a:pt x="3199307" y="4335915"/>
                  </a:lnTo>
                  <a:lnTo>
                    <a:pt x="3192989" y="4356227"/>
                  </a:lnTo>
                </a:path>
                <a:path w="4151629" h="4356734">
                  <a:moveTo>
                    <a:pt x="4151249" y="3612887"/>
                  </a:moveTo>
                  <a:lnTo>
                    <a:pt x="4086378" y="3633073"/>
                  </a:lnTo>
                  <a:lnTo>
                    <a:pt x="4041568" y="3645398"/>
                  </a:lnTo>
                  <a:lnTo>
                    <a:pt x="3996313" y="3656622"/>
                  </a:lnTo>
                  <a:lnTo>
                    <a:pt x="3950628" y="3666729"/>
                  </a:lnTo>
                  <a:lnTo>
                    <a:pt x="3904528" y="3675704"/>
                  </a:lnTo>
                  <a:lnTo>
                    <a:pt x="3858028" y="3683532"/>
                  </a:lnTo>
                  <a:lnTo>
                    <a:pt x="3811144" y="3690198"/>
                  </a:lnTo>
                  <a:lnTo>
                    <a:pt x="3763891" y="3695686"/>
                  </a:lnTo>
                  <a:lnTo>
                    <a:pt x="3716284" y="3699980"/>
                  </a:lnTo>
                  <a:lnTo>
                    <a:pt x="3668339" y="3703067"/>
                  </a:lnTo>
                  <a:lnTo>
                    <a:pt x="3620070" y="3704930"/>
                  </a:lnTo>
                  <a:lnTo>
                    <a:pt x="3571494" y="3705555"/>
                  </a:lnTo>
                  <a:lnTo>
                    <a:pt x="3522917" y="3704930"/>
                  </a:lnTo>
                  <a:lnTo>
                    <a:pt x="3474648" y="3703067"/>
                  </a:lnTo>
                  <a:lnTo>
                    <a:pt x="3426704" y="3699980"/>
                  </a:lnTo>
                  <a:lnTo>
                    <a:pt x="3379097" y="3695686"/>
                  </a:lnTo>
                  <a:lnTo>
                    <a:pt x="3331845" y="3690198"/>
                  </a:lnTo>
                  <a:lnTo>
                    <a:pt x="3284962" y="3683532"/>
                  </a:lnTo>
                  <a:lnTo>
                    <a:pt x="3238464" y="3675704"/>
                  </a:lnTo>
                  <a:lnTo>
                    <a:pt x="3192365" y="3666729"/>
                  </a:lnTo>
                  <a:lnTo>
                    <a:pt x="3146681" y="3656622"/>
                  </a:lnTo>
                  <a:lnTo>
                    <a:pt x="3101428" y="3645398"/>
                  </a:lnTo>
                  <a:lnTo>
                    <a:pt x="3056620" y="3633073"/>
                  </a:lnTo>
                  <a:lnTo>
                    <a:pt x="3012272" y="3619661"/>
                  </a:lnTo>
                  <a:lnTo>
                    <a:pt x="2968401" y="3605179"/>
                  </a:lnTo>
                  <a:lnTo>
                    <a:pt x="2925021" y="3589641"/>
                  </a:lnTo>
                  <a:lnTo>
                    <a:pt x="2882147" y="3573063"/>
                  </a:lnTo>
                  <a:lnTo>
                    <a:pt x="2839796" y="3555459"/>
                  </a:lnTo>
                  <a:lnTo>
                    <a:pt x="2797981" y="3536846"/>
                  </a:lnTo>
                  <a:lnTo>
                    <a:pt x="2756719" y="3517237"/>
                  </a:lnTo>
                  <a:lnTo>
                    <a:pt x="2716024" y="3496650"/>
                  </a:lnTo>
                  <a:lnTo>
                    <a:pt x="2675911" y="3475098"/>
                  </a:lnTo>
                  <a:lnTo>
                    <a:pt x="2636397" y="3452598"/>
                  </a:lnTo>
                  <a:lnTo>
                    <a:pt x="2597496" y="3429164"/>
                  </a:lnTo>
                  <a:lnTo>
                    <a:pt x="2559224" y="3404812"/>
                  </a:lnTo>
                  <a:lnTo>
                    <a:pt x="2521595" y="3379556"/>
                  </a:lnTo>
                  <a:lnTo>
                    <a:pt x="2484626" y="3353413"/>
                  </a:lnTo>
                  <a:lnTo>
                    <a:pt x="2448331" y="3326397"/>
                  </a:lnTo>
                  <a:lnTo>
                    <a:pt x="2412725" y="3298523"/>
                  </a:lnTo>
                  <a:lnTo>
                    <a:pt x="2377824" y="3269808"/>
                  </a:lnTo>
                  <a:lnTo>
                    <a:pt x="2343643" y="3240266"/>
                  </a:lnTo>
                  <a:lnTo>
                    <a:pt x="2310197" y="3209912"/>
                  </a:lnTo>
                  <a:lnTo>
                    <a:pt x="2277502" y="3178762"/>
                  </a:lnTo>
                  <a:lnTo>
                    <a:pt x="2245573" y="3146831"/>
                  </a:lnTo>
                  <a:lnTo>
                    <a:pt x="2214425" y="3114134"/>
                  </a:lnTo>
                  <a:lnTo>
                    <a:pt x="2184073" y="3080687"/>
                  </a:lnTo>
                  <a:lnTo>
                    <a:pt x="2154532" y="3046504"/>
                  </a:lnTo>
                  <a:lnTo>
                    <a:pt x="2125819" y="3011601"/>
                  </a:lnTo>
                  <a:lnTo>
                    <a:pt x="2097947" y="2975994"/>
                  </a:lnTo>
                  <a:lnTo>
                    <a:pt x="2070933" y="2939697"/>
                  </a:lnTo>
                  <a:lnTo>
                    <a:pt x="2044791" y="2902725"/>
                  </a:lnTo>
                  <a:lnTo>
                    <a:pt x="2019538" y="2865095"/>
                  </a:lnTo>
                  <a:lnTo>
                    <a:pt x="1995187" y="2826821"/>
                  </a:lnTo>
                  <a:lnTo>
                    <a:pt x="1971754" y="2787919"/>
                  </a:lnTo>
                  <a:lnTo>
                    <a:pt x="1949256" y="2748403"/>
                  </a:lnTo>
                  <a:lnTo>
                    <a:pt x="1927706" y="2708289"/>
                  </a:lnTo>
                  <a:lnTo>
                    <a:pt x="1907120" y="2667593"/>
                  </a:lnTo>
                  <a:lnTo>
                    <a:pt x="1887513" y="2626329"/>
                  </a:lnTo>
                  <a:lnTo>
                    <a:pt x="1868901" y="2584513"/>
                  </a:lnTo>
                  <a:lnTo>
                    <a:pt x="1851299" y="2542159"/>
                  </a:lnTo>
                  <a:lnTo>
                    <a:pt x="1834722" y="2499285"/>
                  </a:lnTo>
                  <a:lnTo>
                    <a:pt x="1819185" y="2455903"/>
                  </a:lnTo>
                  <a:lnTo>
                    <a:pt x="1804704" y="2412031"/>
                  </a:lnTo>
                  <a:lnTo>
                    <a:pt x="1791293" y="2367683"/>
                  </a:lnTo>
                  <a:lnTo>
                    <a:pt x="1778969" y="2322874"/>
                  </a:lnTo>
                  <a:lnTo>
                    <a:pt x="1767746" y="2277619"/>
                  </a:lnTo>
                  <a:lnTo>
                    <a:pt x="1757640" y="2231935"/>
                  </a:lnTo>
                  <a:lnTo>
                    <a:pt x="1748665" y="2185835"/>
                  </a:lnTo>
                  <a:lnTo>
                    <a:pt x="1740838" y="2139336"/>
                  </a:lnTo>
                  <a:lnTo>
                    <a:pt x="1734173" y="2092452"/>
                  </a:lnTo>
                  <a:lnTo>
                    <a:pt x="1728686" y="2045200"/>
                  </a:lnTo>
                  <a:lnTo>
                    <a:pt x="1724391" y="1997593"/>
                  </a:lnTo>
                  <a:lnTo>
                    <a:pt x="1721305" y="1949648"/>
                  </a:lnTo>
                  <a:lnTo>
                    <a:pt x="1719442" y="1901379"/>
                  </a:lnTo>
                  <a:lnTo>
                    <a:pt x="1718818" y="1852802"/>
                  </a:lnTo>
                  <a:lnTo>
                    <a:pt x="1719442" y="1804226"/>
                  </a:lnTo>
                  <a:lnTo>
                    <a:pt x="1721305" y="1755957"/>
                  </a:lnTo>
                  <a:lnTo>
                    <a:pt x="1724391" y="1708012"/>
                  </a:lnTo>
                  <a:lnTo>
                    <a:pt x="1728686" y="1660405"/>
                  </a:lnTo>
                  <a:lnTo>
                    <a:pt x="1734173" y="1613152"/>
                  </a:lnTo>
                  <a:lnTo>
                    <a:pt x="1740838" y="1566268"/>
                  </a:lnTo>
                  <a:lnTo>
                    <a:pt x="1748665" y="1519768"/>
                  </a:lnTo>
                  <a:lnTo>
                    <a:pt x="1757640" y="1473668"/>
                  </a:lnTo>
                  <a:lnTo>
                    <a:pt x="1767746" y="1427983"/>
                  </a:lnTo>
                  <a:lnTo>
                    <a:pt x="1778969" y="1382728"/>
                  </a:lnTo>
                  <a:lnTo>
                    <a:pt x="1791293" y="1337918"/>
                  </a:lnTo>
                  <a:lnTo>
                    <a:pt x="1804704" y="1293569"/>
                  </a:lnTo>
                  <a:lnTo>
                    <a:pt x="1819185" y="1249696"/>
                  </a:lnTo>
                  <a:lnTo>
                    <a:pt x="1834722" y="1206314"/>
                  </a:lnTo>
                  <a:lnTo>
                    <a:pt x="1851299" y="1163438"/>
                  </a:lnTo>
                  <a:lnTo>
                    <a:pt x="1868901" y="1121084"/>
                  </a:lnTo>
                  <a:lnTo>
                    <a:pt x="1887513" y="1079267"/>
                  </a:lnTo>
                  <a:lnTo>
                    <a:pt x="1907120" y="1038002"/>
                  </a:lnTo>
                  <a:lnTo>
                    <a:pt x="1927706" y="997305"/>
                  </a:lnTo>
                  <a:lnTo>
                    <a:pt x="1949256" y="957190"/>
                  </a:lnTo>
                  <a:lnTo>
                    <a:pt x="1971754" y="917673"/>
                  </a:lnTo>
                  <a:lnTo>
                    <a:pt x="1995187" y="878770"/>
                  </a:lnTo>
                  <a:lnTo>
                    <a:pt x="2019538" y="840495"/>
                  </a:lnTo>
                  <a:lnTo>
                    <a:pt x="2044791" y="802863"/>
                  </a:lnTo>
                  <a:lnTo>
                    <a:pt x="2070933" y="765891"/>
                  </a:lnTo>
                  <a:lnTo>
                    <a:pt x="2097947" y="729592"/>
                  </a:lnTo>
                  <a:lnTo>
                    <a:pt x="2125819" y="693984"/>
                  </a:lnTo>
                  <a:lnTo>
                    <a:pt x="2154532" y="659080"/>
                  </a:lnTo>
                  <a:lnTo>
                    <a:pt x="2184073" y="624896"/>
                  </a:lnTo>
                  <a:lnTo>
                    <a:pt x="2214425" y="591447"/>
                  </a:lnTo>
                  <a:lnTo>
                    <a:pt x="2245573" y="558749"/>
                  </a:lnTo>
                  <a:lnTo>
                    <a:pt x="2277502" y="526817"/>
                  </a:lnTo>
                  <a:lnTo>
                    <a:pt x="2310197" y="495666"/>
                  </a:lnTo>
                  <a:lnTo>
                    <a:pt x="2343643" y="465311"/>
                  </a:lnTo>
                  <a:lnTo>
                    <a:pt x="2377824" y="435767"/>
                  </a:lnTo>
                  <a:lnTo>
                    <a:pt x="2412725" y="407051"/>
                  </a:lnTo>
                  <a:lnTo>
                    <a:pt x="2448331" y="379176"/>
                  </a:lnTo>
                  <a:lnTo>
                    <a:pt x="2484626" y="352159"/>
                  </a:lnTo>
                  <a:lnTo>
                    <a:pt x="2521595" y="326015"/>
                  </a:lnTo>
                  <a:lnTo>
                    <a:pt x="2559224" y="300758"/>
                  </a:lnTo>
                  <a:lnTo>
                    <a:pt x="2597496" y="276405"/>
                  </a:lnTo>
                  <a:lnTo>
                    <a:pt x="2636397" y="252969"/>
                  </a:lnTo>
                  <a:lnTo>
                    <a:pt x="2675911" y="230468"/>
                  </a:lnTo>
                  <a:lnTo>
                    <a:pt x="2716024" y="208915"/>
                  </a:lnTo>
                  <a:lnTo>
                    <a:pt x="2756719" y="188327"/>
                  </a:lnTo>
                  <a:lnTo>
                    <a:pt x="2797981" y="168718"/>
                  </a:lnTo>
                  <a:lnTo>
                    <a:pt x="2839796" y="150103"/>
                  </a:lnTo>
                  <a:lnTo>
                    <a:pt x="2882147" y="132499"/>
                  </a:lnTo>
                  <a:lnTo>
                    <a:pt x="2925021" y="115920"/>
                  </a:lnTo>
                  <a:lnTo>
                    <a:pt x="2968401" y="100381"/>
                  </a:lnTo>
                  <a:lnTo>
                    <a:pt x="3012272" y="85898"/>
                  </a:lnTo>
                  <a:lnTo>
                    <a:pt x="3056620" y="72486"/>
                  </a:lnTo>
                  <a:lnTo>
                    <a:pt x="3101428" y="60160"/>
                  </a:lnTo>
                  <a:lnTo>
                    <a:pt x="3146681" y="48935"/>
                  </a:lnTo>
                  <a:lnTo>
                    <a:pt x="3192365" y="38828"/>
                  </a:lnTo>
                  <a:lnTo>
                    <a:pt x="3238464" y="29852"/>
                  </a:lnTo>
                  <a:lnTo>
                    <a:pt x="3284962" y="22023"/>
                  </a:lnTo>
                  <a:lnTo>
                    <a:pt x="3331845" y="15357"/>
                  </a:lnTo>
                  <a:lnTo>
                    <a:pt x="3379097" y="9869"/>
                  </a:lnTo>
                  <a:lnTo>
                    <a:pt x="3426704" y="5574"/>
                  </a:lnTo>
                  <a:lnTo>
                    <a:pt x="3474648" y="2487"/>
                  </a:lnTo>
                  <a:lnTo>
                    <a:pt x="3522917" y="624"/>
                  </a:lnTo>
                  <a:lnTo>
                    <a:pt x="3571494" y="0"/>
                  </a:lnTo>
                  <a:lnTo>
                    <a:pt x="3620070" y="624"/>
                  </a:lnTo>
                  <a:lnTo>
                    <a:pt x="3668339" y="2487"/>
                  </a:lnTo>
                  <a:lnTo>
                    <a:pt x="3716284" y="5574"/>
                  </a:lnTo>
                  <a:lnTo>
                    <a:pt x="3763891" y="9869"/>
                  </a:lnTo>
                  <a:lnTo>
                    <a:pt x="3811144" y="15357"/>
                  </a:lnTo>
                  <a:lnTo>
                    <a:pt x="3858028" y="22023"/>
                  </a:lnTo>
                  <a:lnTo>
                    <a:pt x="3904528" y="29852"/>
                  </a:lnTo>
                  <a:lnTo>
                    <a:pt x="3950628" y="38828"/>
                  </a:lnTo>
                  <a:lnTo>
                    <a:pt x="3996313" y="48935"/>
                  </a:lnTo>
                  <a:lnTo>
                    <a:pt x="4041568" y="60160"/>
                  </a:lnTo>
                  <a:lnTo>
                    <a:pt x="4086378" y="72486"/>
                  </a:lnTo>
                  <a:lnTo>
                    <a:pt x="4130727" y="85898"/>
                  </a:lnTo>
                  <a:lnTo>
                    <a:pt x="4151249" y="92672"/>
                  </a:lnTo>
                </a:path>
              </a:pathLst>
            </a:custGeom>
            <a:ln w="6350">
              <a:solidFill>
                <a:srgbClr val="FFB9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7831" y="475513"/>
              <a:ext cx="3802253" cy="62636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2776" y="670153"/>
              <a:ext cx="3233038" cy="569417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452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5"/>
              </a:spcBef>
            </a:pPr>
            <a:r>
              <a:rPr sz="4400" spc="-100" dirty="0">
                <a:solidFill>
                  <a:srgbClr val="007CA3"/>
                </a:solidFill>
                <a:latin typeface="Calibri"/>
                <a:cs typeface="Calibri"/>
              </a:rPr>
              <a:t>TASFA</a:t>
            </a:r>
            <a:r>
              <a:rPr sz="4400" spc="-85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7CA3"/>
                </a:solidFill>
                <a:latin typeface="Calibri"/>
                <a:cs typeface="Calibri"/>
              </a:rPr>
              <a:t>Landing</a:t>
            </a:r>
            <a:r>
              <a:rPr sz="4400" spc="-8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400" spc="-20" dirty="0">
                <a:solidFill>
                  <a:srgbClr val="007CA3"/>
                </a:solidFill>
                <a:latin typeface="Calibri"/>
                <a:cs typeface="Calibri"/>
              </a:rPr>
              <a:t>Page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66753" y="1859140"/>
            <a:ext cx="5881370" cy="3757295"/>
            <a:chOff x="1066753" y="1859140"/>
            <a:chExt cx="5881370" cy="375729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753" y="1859140"/>
              <a:ext cx="5881209" cy="37568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5461" y="2018665"/>
              <a:ext cx="5383784" cy="32585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3231" y="883970"/>
            <a:ext cx="6174105" cy="5671185"/>
            <a:chOff x="713231" y="883970"/>
            <a:chExt cx="6174105" cy="5671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231" y="883970"/>
              <a:ext cx="6173724" cy="56357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811" y="1079538"/>
              <a:ext cx="5603113" cy="50648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5500" y="367029"/>
            <a:ext cx="3195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CA3"/>
                </a:solidFill>
                <a:latin typeface="Calibri"/>
                <a:cs typeface="Calibri"/>
              </a:rPr>
              <a:t>Submit</a:t>
            </a:r>
            <a:r>
              <a:rPr sz="4000" spc="-114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7CA3"/>
                </a:solidFill>
                <a:latin typeface="Calibri"/>
                <a:cs typeface="Calibri"/>
              </a:rPr>
              <a:t>Section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87716" y="1618234"/>
            <a:ext cx="3546475" cy="149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96B68"/>
                </a:solidFill>
                <a:latin typeface="Calibri"/>
                <a:cs typeface="Calibri"/>
              </a:rPr>
              <a:t>Highlights</a:t>
            </a:r>
            <a:endParaRPr sz="2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2195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Incomplete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sections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will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show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on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696B68"/>
                </a:solidFill>
                <a:latin typeface="Calibri"/>
                <a:cs typeface="Calibri"/>
              </a:rPr>
              <a:t>a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banner</a:t>
            </a:r>
            <a:r>
              <a:rPr sz="18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with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hyperlinks</a:t>
            </a:r>
            <a:r>
              <a:rPr sz="18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18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the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applicable</a:t>
            </a:r>
            <a:r>
              <a:rPr sz="1800" spc="-8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pages.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91307" y="1997481"/>
            <a:ext cx="495300" cy="295275"/>
          </a:xfrm>
          <a:custGeom>
            <a:avLst/>
            <a:gdLst/>
            <a:ahLst/>
            <a:cxnLst/>
            <a:rect l="l" t="t" r="r" b="b"/>
            <a:pathLst>
              <a:path w="495300" h="295275">
                <a:moveTo>
                  <a:pt x="0" y="294868"/>
                </a:moveTo>
                <a:lnTo>
                  <a:pt x="494779" y="294868"/>
                </a:lnTo>
                <a:lnTo>
                  <a:pt x="494779" y="0"/>
                </a:lnTo>
                <a:lnTo>
                  <a:pt x="0" y="0"/>
                </a:lnTo>
                <a:lnTo>
                  <a:pt x="0" y="294868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955"/>
              </a:lnSpc>
            </a:pPr>
            <a:r>
              <a:rPr spc="-25" dirty="0"/>
              <a:t>41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204" y="1432521"/>
            <a:ext cx="11238230" cy="4380230"/>
            <a:chOff x="108204" y="1432521"/>
            <a:chExt cx="11238230" cy="4380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577" y="1502486"/>
              <a:ext cx="7677940" cy="42934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113" y="1661032"/>
              <a:ext cx="7180580" cy="37969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204" y="1432521"/>
              <a:ext cx="7780020" cy="4379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771" y="1627758"/>
              <a:ext cx="7210425" cy="38100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91155" y="4270349"/>
              <a:ext cx="3237230" cy="509270"/>
            </a:xfrm>
            <a:custGeom>
              <a:avLst/>
              <a:gdLst/>
              <a:ahLst/>
              <a:cxnLst/>
              <a:rect l="l" t="t" r="r" b="b"/>
              <a:pathLst>
                <a:path w="3237229" h="509270">
                  <a:moveTo>
                    <a:pt x="0" y="509041"/>
                  </a:moveTo>
                  <a:lnTo>
                    <a:pt x="3236722" y="509041"/>
                  </a:lnTo>
                  <a:lnTo>
                    <a:pt x="3236722" y="0"/>
                  </a:lnTo>
                  <a:lnTo>
                    <a:pt x="0" y="0"/>
                  </a:lnTo>
                  <a:lnTo>
                    <a:pt x="0" y="509041"/>
                  </a:lnTo>
                  <a:close/>
                </a:path>
              </a:pathLst>
            </a:custGeom>
            <a:ln w="2857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20660" y="1761616"/>
              <a:ext cx="3525520" cy="3509010"/>
            </a:xfrm>
            <a:custGeom>
              <a:avLst/>
              <a:gdLst/>
              <a:ahLst/>
              <a:cxnLst/>
              <a:rect l="l" t="t" r="r" b="b"/>
              <a:pathLst>
                <a:path w="3525520" h="3509010">
                  <a:moveTo>
                    <a:pt x="3525265" y="0"/>
                  </a:moveTo>
                  <a:lnTo>
                    <a:pt x="0" y="0"/>
                  </a:lnTo>
                  <a:lnTo>
                    <a:pt x="0" y="3508629"/>
                  </a:lnTo>
                  <a:lnTo>
                    <a:pt x="3525265" y="3508629"/>
                  </a:lnTo>
                  <a:lnTo>
                    <a:pt x="35252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0240" y="408559"/>
            <a:ext cx="71748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7CA3"/>
                </a:solidFill>
                <a:latin typeface="Calibri"/>
                <a:cs typeface="Calibri"/>
              </a:rPr>
              <a:t>Parent</a:t>
            </a:r>
            <a:r>
              <a:rPr sz="4000" spc="-165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7CA3"/>
                </a:solidFill>
                <a:latin typeface="Calibri"/>
                <a:cs typeface="Calibri"/>
              </a:rPr>
              <a:t>Acknowledgement</a:t>
            </a:r>
            <a:r>
              <a:rPr sz="4000" spc="-16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7CA3"/>
                </a:solidFill>
                <a:latin typeface="Calibri"/>
                <a:cs typeface="Calibri"/>
              </a:rPr>
              <a:t>Process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spc="-25" dirty="0">
                <a:solidFill>
                  <a:srgbClr val="889297"/>
                </a:solidFill>
              </a:rPr>
              <a:t>42</a:t>
            </a:r>
            <a:endParaRPr sz="1200"/>
          </a:p>
        </p:txBody>
      </p:sp>
      <p:sp>
        <p:nvSpPr>
          <p:cNvPr id="10" name="object 10"/>
          <p:cNvSpPr txBox="1"/>
          <p:nvPr/>
        </p:nvSpPr>
        <p:spPr>
          <a:xfrm>
            <a:off x="7900543" y="1779778"/>
            <a:ext cx="329184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696B68"/>
                </a:solidFill>
                <a:latin typeface="Calibri"/>
                <a:cs typeface="Calibri"/>
              </a:rPr>
              <a:t>Highlights</a:t>
            </a:r>
            <a:endParaRPr sz="18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Once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all</a:t>
            </a:r>
            <a:r>
              <a:rPr sz="18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fields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are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complete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and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validated,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student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can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send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their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parent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secure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link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via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email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access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application.</a:t>
            </a:r>
            <a:endParaRPr sz="1800">
              <a:latin typeface="Calibri"/>
              <a:cs typeface="Calibri"/>
            </a:endParaRPr>
          </a:p>
          <a:p>
            <a:pPr marL="299085" marR="251460" indent="-287020" algn="just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Link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is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good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for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24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hours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and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user</a:t>
            </a:r>
            <a:r>
              <a:rPr sz="18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can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send</a:t>
            </a:r>
            <a:r>
              <a:rPr sz="18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additional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links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until</a:t>
            </a:r>
            <a:r>
              <a:rPr sz="18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1800" spc="-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696B68"/>
                </a:solidFill>
                <a:latin typeface="Calibri"/>
                <a:cs typeface="Calibri"/>
              </a:rPr>
              <a:t>TASFA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is</a:t>
            </a:r>
            <a:r>
              <a:rPr sz="18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submitted.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40751" y="2501773"/>
            <a:ext cx="4151629" cy="4356735"/>
          </a:xfrm>
          <a:custGeom>
            <a:avLst/>
            <a:gdLst/>
            <a:ahLst/>
            <a:cxnLst/>
            <a:rect l="l" t="t" r="r" b="b"/>
            <a:pathLst>
              <a:path w="4151629" h="4356734">
                <a:moveTo>
                  <a:pt x="73069" y="4356227"/>
                </a:moveTo>
                <a:lnTo>
                  <a:pt x="54327" y="4291569"/>
                </a:lnTo>
                <a:lnTo>
                  <a:pt x="43130" y="4246723"/>
                </a:lnTo>
                <a:lnTo>
                  <a:pt x="33177" y="4201398"/>
                </a:lnTo>
                <a:lnTo>
                  <a:pt x="24490" y="4155612"/>
                </a:lnTo>
                <a:lnTo>
                  <a:pt x="17086" y="4109385"/>
                </a:lnTo>
                <a:lnTo>
                  <a:pt x="10986" y="4062735"/>
                </a:lnTo>
                <a:lnTo>
                  <a:pt x="6208" y="4015681"/>
                </a:lnTo>
                <a:lnTo>
                  <a:pt x="2772" y="3968244"/>
                </a:lnTo>
                <a:lnTo>
                  <a:pt x="696" y="3920441"/>
                </a:lnTo>
                <a:lnTo>
                  <a:pt x="0" y="3872293"/>
                </a:lnTo>
                <a:lnTo>
                  <a:pt x="696" y="3824144"/>
                </a:lnTo>
                <a:lnTo>
                  <a:pt x="2772" y="3776341"/>
                </a:lnTo>
                <a:lnTo>
                  <a:pt x="6208" y="3728903"/>
                </a:lnTo>
                <a:lnTo>
                  <a:pt x="10986" y="3681849"/>
                </a:lnTo>
                <a:lnTo>
                  <a:pt x="17086" y="3635198"/>
                </a:lnTo>
                <a:lnTo>
                  <a:pt x="24490" y="3588969"/>
                </a:lnTo>
                <a:lnTo>
                  <a:pt x="33177" y="3543183"/>
                </a:lnTo>
                <a:lnTo>
                  <a:pt x="43130" y="3497856"/>
                </a:lnTo>
                <a:lnTo>
                  <a:pt x="54327" y="3453010"/>
                </a:lnTo>
                <a:lnTo>
                  <a:pt x="66752" y="3408663"/>
                </a:lnTo>
                <a:lnTo>
                  <a:pt x="80384" y="3364834"/>
                </a:lnTo>
                <a:lnTo>
                  <a:pt x="95204" y="3321542"/>
                </a:lnTo>
                <a:lnTo>
                  <a:pt x="111194" y="3278807"/>
                </a:lnTo>
                <a:lnTo>
                  <a:pt x="128333" y="3236647"/>
                </a:lnTo>
                <a:lnTo>
                  <a:pt x="146603" y="3195082"/>
                </a:lnTo>
                <a:lnTo>
                  <a:pt x="165985" y="3154131"/>
                </a:lnTo>
                <a:lnTo>
                  <a:pt x="186460" y="3113813"/>
                </a:lnTo>
                <a:lnTo>
                  <a:pt x="208008" y="3074147"/>
                </a:lnTo>
                <a:lnTo>
                  <a:pt x="230610" y="3035152"/>
                </a:lnTo>
                <a:lnTo>
                  <a:pt x="254247" y="2996848"/>
                </a:lnTo>
                <a:lnTo>
                  <a:pt x="278900" y="2959254"/>
                </a:lnTo>
                <a:lnTo>
                  <a:pt x="304551" y="2922388"/>
                </a:lnTo>
                <a:lnTo>
                  <a:pt x="331178" y="2886270"/>
                </a:lnTo>
                <a:lnTo>
                  <a:pt x="358765" y="2850919"/>
                </a:lnTo>
                <a:lnTo>
                  <a:pt x="387291" y="2816355"/>
                </a:lnTo>
                <a:lnTo>
                  <a:pt x="416737" y="2782595"/>
                </a:lnTo>
                <a:lnTo>
                  <a:pt x="447084" y="2749660"/>
                </a:lnTo>
                <a:lnTo>
                  <a:pt x="478313" y="2717569"/>
                </a:lnTo>
                <a:lnTo>
                  <a:pt x="510405" y="2686341"/>
                </a:lnTo>
                <a:lnTo>
                  <a:pt x="543341" y="2655994"/>
                </a:lnTo>
                <a:lnTo>
                  <a:pt x="577101" y="2626549"/>
                </a:lnTo>
                <a:lnTo>
                  <a:pt x="611667" y="2598024"/>
                </a:lnTo>
                <a:lnTo>
                  <a:pt x="647019" y="2570438"/>
                </a:lnTo>
                <a:lnTo>
                  <a:pt x="683138" y="2543811"/>
                </a:lnTo>
                <a:lnTo>
                  <a:pt x="720005" y="2518161"/>
                </a:lnTo>
                <a:lnTo>
                  <a:pt x="757601" y="2493508"/>
                </a:lnTo>
                <a:lnTo>
                  <a:pt x="795907" y="2469871"/>
                </a:lnTo>
                <a:lnTo>
                  <a:pt x="834903" y="2447269"/>
                </a:lnTo>
                <a:lnTo>
                  <a:pt x="874570" y="2425722"/>
                </a:lnTo>
                <a:lnTo>
                  <a:pt x="914890" y="2405248"/>
                </a:lnTo>
                <a:lnTo>
                  <a:pt x="955843" y="2385866"/>
                </a:lnTo>
                <a:lnTo>
                  <a:pt x="997410" y="2367596"/>
                </a:lnTo>
                <a:lnTo>
                  <a:pt x="1039572" y="2350457"/>
                </a:lnTo>
                <a:lnTo>
                  <a:pt x="1082309" y="2334468"/>
                </a:lnTo>
                <a:lnTo>
                  <a:pt x="1125603" y="2319648"/>
                </a:lnTo>
                <a:lnTo>
                  <a:pt x="1169434" y="2306016"/>
                </a:lnTo>
                <a:lnTo>
                  <a:pt x="1213784" y="2293591"/>
                </a:lnTo>
                <a:lnTo>
                  <a:pt x="1258632" y="2282393"/>
                </a:lnTo>
                <a:lnTo>
                  <a:pt x="1303961" y="2272441"/>
                </a:lnTo>
                <a:lnTo>
                  <a:pt x="1349751" y="2263754"/>
                </a:lnTo>
                <a:lnTo>
                  <a:pt x="1395982" y="2256350"/>
                </a:lnTo>
                <a:lnTo>
                  <a:pt x="1442635" y="2250250"/>
                </a:lnTo>
                <a:lnTo>
                  <a:pt x="1489692" y="2245472"/>
                </a:lnTo>
                <a:lnTo>
                  <a:pt x="1537134" y="2242036"/>
                </a:lnTo>
                <a:lnTo>
                  <a:pt x="1584940" y="2239960"/>
                </a:lnTo>
                <a:lnTo>
                  <a:pt x="1633093" y="2239264"/>
                </a:lnTo>
                <a:lnTo>
                  <a:pt x="1681238" y="2239960"/>
                </a:lnTo>
                <a:lnTo>
                  <a:pt x="1729038" y="2242036"/>
                </a:lnTo>
                <a:lnTo>
                  <a:pt x="1776473" y="2245472"/>
                </a:lnTo>
                <a:lnTo>
                  <a:pt x="1823524" y="2250250"/>
                </a:lnTo>
                <a:lnTo>
                  <a:pt x="1870172" y="2256350"/>
                </a:lnTo>
                <a:lnTo>
                  <a:pt x="1916398" y="2263754"/>
                </a:lnTo>
                <a:lnTo>
                  <a:pt x="1962182" y="2272441"/>
                </a:lnTo>
                <a:lnTo>
                  <a:pt x="2007506" y="2282393"/>
                </a:lnTo>
                <a:lnTo>
                  <a:pt x="2052349" y="2293591"/>
                </a:lnTo>
                <a:lnTo>
                  <a:pt x="2096694" y="2306016"/>
                </a:lnTo>
                <a:lnTo>
                  <a:pt x="2140521" y="2319648"/>
                </a:lnTo>
                <a:lnTo>
                  <a:pt x="2183811" y="2334468"/>
                </a:lnTo>
                <a:lnTo>
                  <a:pt x="2226544" y="2350457"/>
                </a:lnTo>
                <a:lnTo>
                  <a:pt x="2268702" y="2367596"/>
                </a:lnTo>
                <a:lnTo>
                  <a:pt x="2310265" y="2385866"/>
                </a:lnTo>
                <a:lnTo>
                  <a:pt x="2351214" y="2405248"/>
                </a:lnTo>
                <a:lnTo>
                  <a:pt x="2391531" y="2425722"/>
                </a:lnTo>
                <a:lnTo>
                  <a:pt x="2431195" y="2447269"/>
                </a:lnTo>
                <a:lnTo>
                  <a:pt x="2470188" y="2469871"/>
                </a:lnTo>
                <a:lnTo>
                  <a:pt x="2508491" y="2493508"/>
                </a:lnTo>
                <a:lnTo>
                  <a:pt x="2546084" y="2518161"/>
                </a:lnTo>
                <a:lnTo>
                  <a:pt x="2582948" y="2543811"/>
                </a:lnTo>
                <a:lnTo>
                  <a:pt x="2619065" y="2570438"/>
                </a:lnTo>
                <a:lnTo>
                  <a:pt x="2654415" y="2598024"/>
                </a:lnTo>
                <a:lnTo>
                  <a:pt x="2688978" y="2626549"/>
                </a:lnTo>
                <a:lnTo>
                  <a:pt x="2722736" y="2655994"/>
                </a:lnTo>
                <a:lnTo>
                  <a:pt x="2755670" y="2686341"/>
                </a:lnTo>
                <a:lnTo>
                  <a:pt x="2787761" y="2717569"/>
                </a:lnTo>
                <a:lnTo>
                  <a:pt x="2818988" y="2749660"/>
                </a:lnTo>
                <a:lnTo>
                  <a:pt x="2849334" y="2782595"/>
                </a:lnTo>
                <a:lnTo>
                  <a:pt x="2878779" y="2816355"/>
                </a:lnTo>
                <a:lnTo>
                  <a:pt x="2907303" y="2850919"/>
                </a:lnTo>
                <a:lnTo>
                  <a:pt x="2934888" y="2886270"/>
                </a:lnTo>
                <a:lnTo>
                  <a:pt x="2961515" y="2922388"/>
                </a:lnTo>
                <a:lnTo>
                  <a:pt x="2987164" y="2959254"/>
                </a:lnTo>
                <a:lnTo>
                  <a:pt x="3011817" y="2996848"/>
                </a:lnTo>
                <a:lnTo>
                  <a:pt x="3035453" y="3035152"/>
                </a:lnTo>
                <a:lnTo>
                  <a:pt x="3058055" y="3074147"/>
                </a:lnTo>
                <a:lnTo>
                  <a:pt x="3079602" y="3113813"/>
                </a:lnTo>
                <a:lnTo>
                  <a:pt x="3100076" y="3154131"/>
                </a:lnTo>
                <a:lnTo>
                  <a:pt x="3119457" y="3195082"/>
                </a:lnTo>
                <a:lnTo>
                  <a:pt x="3137727" y="3236647"/>
                </a:lnTo>
                <a:lnTo>
                  <a:pt x="3154866" y="3278807"/>
                </a:lnTo>
                <a:lnTo>
                  <a:pt x="3170855" y="3321542"/>
                </a:lnTo>
                <a:lnTo>
                  <a:pt x="3185675" y="3364834"/>
                </a:lnTo>
                <a:lnTo>
                  <a:pt x="3199307" y="3408663"/>
                </a:lnTo>
                <a:lnTo>
                  <a:pt x="3211731" y="3453010"/>
                </a:lnTo>
                <a:lnTo>
                  <a:pt x="3222929" y="3497856"/>
                </a:lnTo>
                <a:lnTo>
                  <a:pt x="3232881" y="3543183"/>
                </a:lnTo>
                <a:lnTo>
                  <a:pt x="3241568" y="3588969"/>
                </a:lnTo>
                <a:lnTo>
                  <a:pt x="3248972" y="3635198"/>
                </a:lnTo>
                <a:lnTo>
                  <a:pt x="3255072" y="3681849"/>
                </a:lnTo>
                <a:lnTo>
                  <a:pt x="3259850" y="3728903"/>
                </a:lnTo>
                <a:lnTo>
                  <a:pt x="3263286" y="3776341"/>
                </a:lnTo>
                <a:lnTo>
                  <a:pt x="3265362" y="3824144"/>
                </a:lnTo>
                <a:lnTo>
                  <a:pt x="3266058" y="3872293"/>
                </a:lnTo>
                <a:lnTo>
                  <a:pt x="3265362" y="3920441"/>
                </a:lnTo>
                <a:lnTo>
                  <a:pt x="3263286" y="3968244"/>
                </a:lnTo>
                <a:lnTo>
                  <a:pt x="3259850" y="4015681"/>
                </a:lnTo>
                <a:lnTo>
                  <a:pt x="3255072" y="4062735"/>
                </a:lnTo>
                <a:lnTo>
                  <a:pt x="3248972" y="4109385"/>
                </a:lnTo>
                <a:lnTo>
                  <a:pt x="3241568" y="4155612"/>
                </a:lnTo>
                <a:lnTo>
                  <a:pt x="3232881" y="4201398"/>
                </a:lnTo>
                <a:lnTo>
                  <a:pt x="3222929" y="4246723"/>
                </a:lnTo>
                <a:lnTo>
                  <a:pt x="3211731" y="4291569"/>
                </a:lnTo>
                <a:lnTo>
                  <a:pt x="3199307" y="4335915"/>
                </a:lnTo>
                <a:lnTo>
                  <a:pt x="3192989" y="4356227"/>
                </a:lnTo>
              </a:path>
              <a:path w="4151629" h="4356734">
                <a:moveTo>
                  <a:pt x="4151249" y="3612887"/>
                </a:moveTo>
                <a:lnTo>
                  <a:pt x="4086378" y="3633073"/>
                </a:lnTo>
                <a:lnTo>
                  <a:pt x="4041568" y="3645398"/>
                </a:lnTo>
                <a:lnTo>
                  <a:pt x="3996313" y="3656622"/>
                </a:lnTo>
                <a:lnTo>
                  <a:pt x="3950628" y="3666729"/>
                </a:lnTo>
                <a:lnTo>
                  <a:pt x="3904528" y="3675704"/>
                </a:lnTo>
                <a:lnTo>
                  <a:pt x="3858028" y="3683532"/>
                </a:lnTo>
                <a:lnTo>
                  <a:pt x="3811144" y="3690198"/>
                </a:lnTo>
                <a:lnTo>
                  <a:pt x="3763891" y="3695686"/>
                </a:lnTo>
                <a:lnTo>
                  <a:pt x="3716284" y="3699980"/>
                </a:lnTo>
                <a:lnTo>
                  <a:pt x="3668339" y="3703067"/>
                </a:lnTo>
                <a:lnTo>
                  <a:pt x="3620070" y="3704930"/>
                </a:lnTo>
                <a:lnTo>
                  <a:pt x="3571494" y="3705555"/>
                </a:lnTo>
                <a:lnTo>
                  <a:pt x="3522917" y="3704930"/>
                </a:lnTo>
                <a:lnTo>
                  <a:pt x="3474648" y="3703067"/>
                </a:lnTo>
                <a:lnTo>
                  <a:pt x="3426704" y="3699980"/>
                </a:lnTo>
                <a:lnTo>
                  <a:pt x="3379097" y="3695686"/>
                </a:lnTo>
                <a:lnTo>
                  <a:pt x="3331845" y="3690198"/>
                </a:lnTo>
                <a:lnTo>
                  <a:pt x="3284962" y="3683532"/>
                </a:lnTo>
                <a:lnTo>
                  <a:pt x="3238464" y="3675704"/>
                </a:lnTo>
                <a:lnTo>
                  <a:pt x="3192365" y="3666729"/>
                </a:lnTo>
                <a:lnTo>
                  <a:pt x="3146681" y="3656622"/>
                </a:lnTo>
                <a:lnTo>
                  <a:pt x="3101428" y="3645398"/>
                </a:lnTo>
                <a:lnTo>
                  <a:pt x="3056620" y="3633073"/>
                </a:lnTo>
                <a:lnTo>
                  <a:pt x="3012272" y="3619661"/>
                </a:lnTo>
                <a:lnTo>
                  <a:pt x="2968401" y="3605179"/>
                </a:lnTo>
                <a:lnTo>
                  <a:pt x="2925021" y="3589641"/>
                </a:lnTo>
                <a:lnTo>
                  <a:pt x="2882147" y="3573063"/>
                </a:lnTo>
                <a:lnTo>
                  <a:pt x="2839796" y="3555459"/>
                </a:lnTo>
                <a:lnTo>
                  <a:pt x="2797981" y="3536846"/>
                </a:lnTo>
                <a:lnTo>
                  <a:pt x="2756719" y="3517237"/>
                </a:lnTo>
                <a:lnTo>
                  <a:pt x="2716024" y="3496650"/>
                </a:lnTo>
                <a:lnTo>
                  <a:pt x="2675911" y="3475098"/>
                </a:lnTo>
                <a:lnTo>
                  <a:pt x="2636397" y="3452598"/>
                </a:lnTo>
                <a:lnTo>
                  <a:pt x="2597496" y="3429164"/>
                </a:lnTo>
                <a:lnTo>
                  <a:pt x="2559224" y="3404812"/>
                </a:lnTo>
                <a:lnTo>
                  <a:pt x="2521595" y="3379556"/>
                </a:lnTo>
                <a:lnTo>
                  <a:pt x="2484626" y="3353413"/>
                </a:lnTo>
                <a:lnTo>
                  <a:pt x="2448331" y="3326397"/>
                </a:lnTo>
                <a:lnTo>
                  <a:pt x="2412725" y="3298523"/>
                </a:lnTo>
                <a:lnTo>
                  <a:pt x="2377824" y="3269808"/>
                </a:lnTo>
                <a:lnTo>
                  <a:pt x="2343643" y="3240266"/>
                </a:lnTo>
                <a:lnTo>
                  <a:pt x="2310197" y="3209912"/>
                </a:lnTo>
                <a:lnTo>
                  <a:pt x="2277502" y="3178762"/>
                </a:lnTo>
                <a:lnTo>
                  <a:pt x="2245573" y="3146831"/>
                </a:lnTo>
                <a:lnTo>
                  <a:pt x="2214425" y="3114134"/>
                </a:lnTo>
                <a:lnTo>
                  <a:pt x="2184073" y="3080687"/>
                </a:lnTo>
                <a:lnTo>
                  <a:pt x="2154532" y="3046504"/>
                </a:lnTo>
                <a:lnTo>
                  <a:pt x="2125819" y="3011601"/>
                </a:lnTo>
                <a:lnTo>
                  <a:pt x="2097947" y="2975994"/>
                </a:lnTo>
                <a:lnTo>
                  <a:pt x="2070933" y="2939697"/>
                </a:lnTo>
                <a:lnTo>
                  <a:pt x="2044791" y="2902725"/>
                </a:lnTo>
                <a:lnTo>
                  <a:pt x="2019538" y="2865095"/>
                </a:lnTo>
                <a:lnTo>
                  <a:pt x="1995187" y="2826821"/>
                </a:lnTo>
                <a:lnTo>
                  <a:pt x="1971754" y="2787919"/>
                </a:lnTo>
                <a:lnTo>
                  <a:pt x="1949256" y="2748403"/>
                </a:lnTo>
                <a:lnTo>
                  <a:pt x="1927706" y="2708289"/>
                </a:lnTo>
                <a:lnTo>
                  <a:pt x="1907120" y="2667593"/>
                </a:lnTo>
                <a:lnTo>
                  <a:pt x="1887513" y="2626329"/>
                </a:lnTo>
                <a:lnTo>
                  <a:pt x="1868901" y="2584513"/>
                </a:lnTo>
                <a:lnTo>
                  <a:pt x="1851299" y="2542159"/>
                </a:lnTo>
                <a:lnTo>
                  <a:pt x="1834722" y="2499285"/>
                </a:lnTo>
                <a:lnTo>
                  <a:pt x="1819185" y="2455903"/>
                </a:lnTo>
                <a:lnTo>
                  <a:pt x="1804704" y="2412031"/>
                </a:lnTo>
                <a:lnTo>
                  <a:pt x="1791293" y="2367683"/>
                </a:lnTo>
                <a:lnTo>
                  <a:pt x="1778969" y="2322874"/>
                </a:lnTo>
                <a:lnTo>
                  <a:pt x="1767746" y="2277619"/>
                </a:lnTo>
                <a:lnTo>
                  <a:pt x="1757640" y="2231935"/>
                </a:lnTo>
                <a:lnTo>
                  <a:pt x="1748665" y="2185835"/>
                </a:lnTo>
                <a:lnTo>
                  <a:pt x="1740838" y="2139336"/>
                </a:lnTo>
                <a:lnTo>
                  <a:pt x="1734173" y="2092452"/>
                </a:lnTo>
                <a:lnTo>
                  <a:pt x="1728686" y="2045200"/>
                </a:lnTo>
                <a:lnTo>
                  <a:pt x="1724391" y="1997593"/>
                </a:lnTo>
                <a:lnTo>
                  <a:pt x="1721305" y="1949648"/>
                </a:lnTo>
                <a:lnTo>
                  <a:pt x="1719442" y="1901379"/>
                </a:lnTo>
                <a:lnTo>
                  <a:pt x="1718818" y="1852802"/>
                </a:lnTo>
                <a:lnTo>
                  <a:pt x="1719442" y="1804226"/>
                </a:lnTo>
                <a:lnTo>
                  <a:pt x="1721305" y="1755957"/>
                </a:lnTo>
                <a:lnTo>
                  <a:pt x="1724391" y="1708012"/>
                </a:lnTo>
                <a:lnTo>
                  <a:pt x="1728686" y="1660405"/>
                </a:lnTo>
                <a:lnTo>
                  <a:pt x="1734173" y="1613152"/>
                </a:lnTo>
                <a:lnTo>
                  <a:pt x="1740838" y="1566268"/>
                </a:lnTo>
                <a:lnTo>
                  <a:pt x="1748665" y="1519768"/>
                </a:lnTo>
                <a:lnTo>
                  <a:pt x="1757640" y="1473668"/>
                </a:lnTo>
                <a:lnTo>
                  <a:pt x="1767746" y="1427983"/>
                </a:lnTo>
                <a:lnTo>
                  <a:pt x="1778969" y="1382728"/>
                </a:lnTo>
                <a:lnTo>
                  <a:pt x="1791293" y="1337918"/>
                </a:lnTo>
                <a:lnTo>
                  <a:pt x="1804704" y="1293569"/>
                </a:lnTo>
                <a:lnTo>
                  <a:pt x="1819185" y="1249696"/>
                </a:lnTo>
                <a:lnTo>
                  <a:pt x="1834722" y="1206314"/>
                </a:lnTo>
                <a:lnTo>
                  <a:pt x="1851299" y="1163438"/>
                </a:lnTo>
                <a:lnTo>
                  <a:pt x="1868901" y="1121084"/>
                </a:lnTo>
                <a:lnTo>
                  <a:pt x="1887513" y="1079267"/>
                </a:lnTo>
                <a:lnTo>
                  <a:pt x="1907120" y="1038002"/>
                </a:lnTo>
                <a:lnTo>
                  <a:pt x="1927706" y="997305"/>
                </a:lnTo>
                <a:lnTo>
                  <a:pt x="1949256" y="957190"/>
                </a:lnTo>
                <a:lnTo>
                  <a:pt x="1971754" y="917673"/>
                </a:lnTo>
                <a:lnTo>
                  <a:pt x="1995187" y="878770"/>
                </a:lnTo>
                <a:lnTo>
                  <a:pt x="2019538" y="840495"/>
                </a:lnTo>
                <a:lnTo>
                  <a:pt x="2044791" y="802863"/>
                </a:lnTo>
                <a:lnTo>
                  <a:pt x="2070933" y="765891"/>
                </a:lnTo>
                <a:lnTo>
                  <a:pt x="2097947" y="729592"/>
                </a:lnTo>
                <a:lnTo>
                  <a:pt x="2125819" y="693984"/>
                </a:lnTo>
                <a:lnTo>
                  <a:pt x="2154532" y="659080"/>
                </a:lnTo>
                <a:lnTo>
                  <a:pt x="2184073" y="624896"/>
                </a:lnTo>
                <a:lnTo>
                  <a:pt x="2214425" y="591447"/>
                </a:lnTo>
                <a:lnTo>
                  <a:pt x="2245573" y="558749"/>
                </a:lnTo>
                <a:lnTo>
                  <a:pt x="2277502" y="526817"/>
                </a:lnTo>
                <a:lnTo>
                  <a:pt x="2310197" y="495666"/>
                </a:lnTo>
                <a:lnTo>
                  <a:pt x="2343643" y="465311"/>
                </a:lnTo>
                <a:lnTo>
                  <a:pt x="2377824" y="435767"/>
                </a:lnTo>
                <a:lnTo>
                  <a:pt x="2412725" y="407051"/>
                </a:lnTo>
                <a:lnTo>
                  <a:pt x="2448331" y="379176"/>
                </a:lnTo>
                <a:lnTo>
                  <a:pt x="2484626" y="352159"/>
                </a:lnTo>
                <a:lnTo>
                  <a:pt x="2521595" y="326015"/>
                </a:lnTo>
                <a:lnTo>
                  <a:pt x="2559224" y="300758"/>
                </a:lnTo>
                <a:lnTo>
                  <a:pt x="2597496" y="276405"/>
                </a:lnTo>
                <a:lnTo>
                  <a:pt x="2636397" y="252969"/>
                </a:lnTo>
                <a:lnTo>
                  <a:pt x="2675911" y="230468"/>
                </a:lnTo>
                <a:lnTo>
                  <a:pt x="2716024" y="208915"/>
                </a:lnTo>
                <a:lnTo>
                  <a:pt x="2756719" y="188327"/>
                </a:lnTo>
                <a:lnTo>
                  <a:pt x="2797981" y="168718"/>
                </a:lnTo>
                <a:lnTo>
                  <a:pt x="2839796" y="150103"/>
                </a:lnTo>
                <a:lnTo>
                  <a:pt x="2882147" y="132499"/>
                </a:lnTo>
                <a:lnTo>
                  <a:pt x="2925021" y="115920"/>
                </a:lnTo>
                <a:lnTo>
                  <a:pt x="2968401" y="100381"/>
                </a:lnTo>
                <a:lnTo>
                  <a:pt x="3012272" y="85898"/>
                </a:lnTo>
                <a:lnTo>
                  <a:pt x="3056620" y="72486"/>
                </a:lnTo>
                <a:lnTo>
                  <a:pt x="3101428" y="60160"/>
                </a:lnTo>
                <a:lnTo>
                  <a:pt x="3146681" y="48935"/>
                </a:lnTo>
                <a:lnTo>
                  <a:pt x="3192365" y="38828"/>
                </a:lnTo>
                <a:lnTo>
                  <a:pt x="3238464" y="29852"/>
                </a:lnTo>
                <a:lnTo>
                  <a:pt x="3284962" y="22023"/>
                </a:lnTo>
                <a:lnTo>
                  <a:pt x="3331845" y="15357"/>
                </a:lnTo>
                <a:lnTo>
                  <a:pt x="3379097" y="9869"/>
                </a:lnTo>
                <a:lnTo>
                  <a:pt x="3426704" y="5574"/>
                </a:lnTo>
                <a:lnTo>
                  <a:pt x="3474648" y="2487"/>
                </a:lnTo>
                <a:lnTo>
                  <a:pt x="3522917" y="624"/>
                </a:lnTo>
                <a:lnTo>
                  <a:pt x="3571494" y="0"/>
                </a:lnTo>
                <a:lnTo>
                  <a:pt x="3620070" y="624"/>
                </a:lnTo>
                <a:lnTo>
                  <a:pt x="3668339" y="2487"/>
                </a:lnTo>
                <a:lnTo>
                  <a:pt x="3716284" y="5574"/>
                </a:lnTo>
                <a:lnTo>
                  <a:pt x="3763891" y="9869"/>
                </a:lnTo>
                <a:lnTo>
                  <a:pt x="3811144" y="15357"/>
                </a:lnTo>
                <a:lnTo>
                  <a:pt x="3858028" y="22023"/>
                </a:lnTo>
                <a:lnTo>
                  <a:pt x="3904528" y="29852"/>
                </a:lnTo>
                <a:lnTo>
                  <a:pt x="3950628" y="38828"/>
                </a:lnTo>
                <a:lnTo>
                  <a:pt x="3996313" y="48935"/>
                </a:lnTo>
                <a:lnTo>
                  <a:pt x="4041568" y="60160"/>
                </a:lnTo>
                <a:lnTo>
                  <a:pt x="4086378" y="72486"/>
                </a:lnTo>
                <a:lnTo>
                  <a:pt x="4130727" y="85898"/>
                </a:lnTo>
                <a:lnTo>
                  <a:pt x="4151249" y="92672"/>
                </a:lnTo>
              </a:path>
            </a:pathLst>
          </a:custGeom>
          <a:ln w="6350">
            <a:solidFill>
              <a:srgbClr val="FFB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12574" y="1464601"/>
            <a:ext cx="6753225" cy="4351020"/>
            <a:chOff x="612574" y="1464601"/>
            <a:chExt cx="6753225" cy="4351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574" y="1464601"/>
              <a:ext cx="6752990" cy="43509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525" y="1624076"/>
              <a:ext cx="6255384" cy="38527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6484" y="1516430"/>
              <a:ext cx="4817364" cy="42138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1429" y="1711706"/>
              <a:ext cx="4247896" cy="364413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452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7CA3"/>
                </a:solidFill>
                <a:latin typeface="Calibri"/>
                <a:cs typeface="Calibri"/>
              </a:rPr>
              <a:t>Parent</a:t>
            </a:r>
            <a:r>
              <a:rPr sz="4400" spc="-11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7CA3"/>
                </a:solidFill>
                <a:latin typeface="Calibri"/>
                <a:cs typeface="Calibri"/>
              </a:rPr>
              <a:t>Access</a:t>
            </a:r>
            <a:r>
              <a:rPr sz="4400" spc="-105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400" spc="-20" dirty="0">
                <a:solidFill>
                  <a:srgbClr val="007CA3"/>
                </a:solidFill>
                <a:latin typeface="Calibri"/>
                <a:cs typeface="Calibri"/>
              </a:rPr>
              <a:t>Link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spc="-25" dirty="0">
                <a:solidFill>
                  <a:srgbClr val="889297"/>
                </a:solidFill>
              </a:rPr>
              <a:t>43</a:t>
            </a:r>
            <a:endParaRPr sz="1200"/>
          </a:p>
        </p:txBody>
      </p:sp>
      <p:sp>
        <p:nvSpPr>
          <p:cNvPr id="9" name="object 9"/>
          <p:cNvSpPr txBox="1"/>
          <p:nvPr/>
        </p:nvSpPr>
        <p:spPr>
          <a:xfrm>
            <a:off x="7858759" y="1734439"/>
            <a:ext cx="382016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96B68"/>
                </a:solidFill>
                <a:latin typeface="Calibri"/>
                <a:cs typeface="Calibri"/>
              </a:rPr>
              <a:t>Highlights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880"/>
              </a:spcBef>
            </a:pP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Parent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clicks</a:t>
            </a:r>
            <a:r>
              <a:rPr sz="24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on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link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in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96B68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email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launch</a:t>
            </a:r>
            <a:r>
              <a:rPr sz="24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new</a:t>
            </a:r>
            <a:r>
              <a:rPr sz="24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browser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and</a:t>
            </a:r>
            <a:r>
              <a:rPr sz="2400" spc="-7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must</a:t>
            </a:r>
            <a:r>
              <a:rPr sz="2400" spc="-7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enter</a:t>
            </a:r>
            <a:r>
              <a:rPr sz="2400" spc="-7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three</a:t>
            </a:r>
            <a:r>
              <a:rPr sz="24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specific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student</a:t>
            </a:r>
            <a:r>
              <a:rPr sz="2400" spc="-10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validation</a:t>
            </a:r>
            <a:r>
              <a:rPr sz="2400" spc="-10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items</a:t>
            </a:r>
            <a:r>
              <a:rPr sz="2400" spc="-1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96B68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access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application.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4200" y="1286255"/>
            <a:ext cx="6890384" cy="4246245"/>
            <a:chOff x="274200" y="1286255"/>
            <a:chExt cx="6890384" cy="4246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200" y="1609182"/>
              <a:ext cx="6890243" cy="37143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574" y="1768220"/>
              <a:ext cx="6394323" cy="321754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188" y="1286255"/>
              <a:ext cx="6769608" cy="42459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412" y="1480946"/>
              <a:ext cx="6200012" cy="367677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82088" y="2098598"/>
              <a:ext cx="1156970" cy="2830830"/>
            </a:xfrm>
            <a:custGeom>
              <a:avLst/>
              <a:gdLst/>
              <a:ahLst/>
              <a:cxnLst/>
              <a:rect l="l" t="t" r="r" b="b"/>
              <a:pathLst>
                <a:path w="1156970" h="2830829">
                  <a:moveTo>
                    <a:pt x="110743" y="144221"/>
                  </a:moveTo>
                  <a:lnTo>
                    <a:pt x="245948" y="144221"/>
                  </a:lnTo>
                  <a:lnTo>
                    <a:pt x="245948" y="0"/>
                  </a:lnTo>
                  <a:lnTo>
                    <a:pt x="110743" y="0"/>
                  </a:lnTo>
                  <a:lnTo>
                    <a:pt x="110743" y="144221"/>
                  </a:lnTo>
                  <a:close/>
                </a:path>
                <a:path w="1156970" h="2830829">
                  <a:moveTo>
                    <a:pt x="0" y="2830398"/>
                  </a:moveTo>
                  <a:lnTo>
                    <a:pt x="1156423" y="2830398"/>
                  </a:lnTo>
                  <a:lnTo>
                    <a:pt x="1156423" y="2506941"/>
                  </a:lnTo>
                  <a:lnTo>
                    <a:pt x="0" y="2506941"/>
                  </a:lnTo>
                  <a:lnTo>
                    <a:pt x="0" y="2830398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0240" y="408559"/>
            <a:ext cx="52228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7CA3"/>
                </a:solidFill>
                <a:latin typeface="Calibri"/>
                <a:cs typeface="Calibri"/>
              </a:rPr>
              <a:t>Parent</a:t>
            </a:r>
            <a:r>
              <a:rPr sz="4000" spc="-19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7CA3"/>
                </a:solidFill>
                <a:latin typeface="Calibri"/>
                <a:cs typeface="Calibri"/>
              </a:rPr>
              <a:t>Acknowledgment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spc="-25" dirty="0">
                <a:solidFill>
                  <a:srgbClr val="889297"/>
                </a:solidFill>
              </a:rPr>
              <a:t>44</a:t>
            </a:r>
            <a:endParaRPr sz="1200"/>
          </a:p>
        </p:txBody>
      </p:sp>
      <p:sp>
        <p:nvSpPr>
          <p:cNvPr id="9" name="object 9"/>
          <p:cNvSpPr txBox="1"/>
          <p:nvPr/>
        </p:nvSpPr>
        <p:spPr>
          <a:xfrm>
            <a:off x="7258939" y="1429892"/>
            <a:ext cx="3977640" cy="2894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96B68"/>
                </a:solidFill>
                <a:latin typeface="Calibri"/>
                <a:cs typeface="Calibri"/>
              </a:rPr>
              <a:t>Highlights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905"/>
              </a:spcBef>
              <a:buFont typeface="Arial"/>
              <a:buChar char="•"/>
              <a:tabLst>
                <a:tab pos="299085" algn="l"/>
              </a:tabLst>
            </a:pP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Parent</a:t>
            </a:r>
            <a:r>
              <a:rPr sz="20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will</a:t>
            </a:r>
            <a:r>
              <a:rPr sz="20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have</a:t>
            </a:r>
            <a:r>
              <a:rPr sz="20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696B68"/>
                </a:solidFill>
                <a:latin typeface="Calibri"/>
                <a:cs typeface="Calibri"/>
              </a:rPr>
              <a:t>read-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only</a:t>
            </a:r>
            <a:r>
              <a:rPr sz="20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access.</a:t>
            </a:r>
            <a:endParaRPr sz="2000">
              <a:latin typeface="Calibri"/>
              <a:cs typeface="Calibri"/>
            </a:endParaRPr>
          </a:p>
          <a:p>
            <a:pPr marL="299085" marR="172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Once</a:t>
            </a:r>
            <a:r>
              <a:rPr sz="2000" spc="-7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they</a:t>
            </a:r>
            <a:r>
              <a:rPr sz="2000" spc="-7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have</a:t>
            </a:r>
            <a:r>
              <a:rPr sz="2000" spc="-6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reviewed</a:t>
            </a:r>
            <a:r>
              <a:rPr sz="20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696B68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application,</a:t>
            </a:r>
            <a:r>
              <a:rPr sz="20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they</a:t>
            </a:r>
            <a:r>
              <a:rPr sz="20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go</a:t>
            </a:r>
            <a:r>
              <a:rPr sz="2000" spc="-6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20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Submit section.</a:t>
            </a:r>
            <a:endParaRPr sz="20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Parent</a:t>
            </a:r>
            <a:r>
              <a:rPr sz="20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will</a:t>
            </a:r>
            <a:r>
              <a:rPr sz="20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click</a:t>
            </a:r>
            <a:r>
              <a:rPr sz="20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Acknowledgement Statement</a:t>
            </a:r>
            <a:r>
              <a:rPr sz="20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box,</a:t>
            </a:r>
            <a:r>
              <a:rPr sz="20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then</a:t>
            </a:r>
            <a:r>
              <a:rPr sz="20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click</a:t>
            </a:r>
            <a:r>
              <a:rPr sz="20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696B68"/>
                </a:solidFill>
                <a:latin typeface="Calibri"/>
                <a:cs typeface="Calibri"/>
              </a:rPr>
              <a:t>green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Submit</a:t>
            </a:r>
            <a:r>
              <a:rPr sz="20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button.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240" y="408559"/>
            <a:ext cx="52228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7CA3"/>
                </a:solidFill>
                <a:latin typeface="Calibri"/>
                <a:cs typeface="Calibri"/>
              </a:rPr>
              <a:t>Parent</a:t>
            </a:r>
            <a:r>
              <a:rPr sz="4000" spc="-19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7CA3"/>
                </a:solidFill>
                <a:latin typeface="Calibri"/>
                <a:cs typeface="Calibri"/>
              </a:rPr>
              <a:t>Acknowledgment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58939" y="1429892"/>
            <a:ext cx="4081779" cy="350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96B68"/>
                </a:solidFill>
                <a:latin typeface="Calibri"/>
                <a:cs typeface="Calibri"/>
              </a:rPr>
              <a:t>Highlights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905"/>
              </a:spcBef>
              <a:buFont typeface="Arial"/>
              <a:buChar char="•"/>
              <a:tabLst>
                <a:tab pos="299085" algn="l"/>
              </a:tabLst>
            </a:pP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Parent</a:t>
            </a:r>
            <a:r>
              <a:rPr sz="20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will</a:t>
            </a:r>
            <a:r>
              <a:rPr sz="20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have</a:t>
            </a:r>
            <a:r>
              <a:rPr sz="20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696B68"/>
                </a:solidFill>
                <a:latin typeface="Calibri"/>
                <a:cs typeface="Calibri"/>
              </a:rPr>
              <a:t>read-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only</a:t>
            </a:r>
            <a:r>
              <a:rPr sz="20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access.</a:t>
            </a:r>
            <a:endParaRPr sz="2000">
              <a:latin typeface="Calibri"/>
              <a:cs typeface="Calibri"/>
            </a:endParaRPr>
          </a:p>
          <a:p>
            <a:pPr marL="299085" marR="27622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Once</a:t>
            </a:r>
            <a:r>
              <a:rPr sz="2000" spc="-7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they</a:t>
            </a:r>
            <a:r>
              <a:rPr sz="2000" spc="-7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have</a:t>
            </a:r>
            <a:r>
              <a:rPr sz="2000" spc="-6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reviewed</a:t>
            </a:r>
            <a:r>
              <a:rPr sz="20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696B68"/>
                </a:solidFill>
                <a:latin typeface="Calibri"/>
                <a:cs typeface="Calibri"/>
              </a:rPr>
              <a:t>the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application,</a:t>
            </a:r>
            <a:r>
              <a:rPr sz="20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they</a:t>
            </a:r>
            <a:r>
              <a:rPr sz="20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go</a:t>
            </a:r>
            <a:r>
              <a:rPr sz="2000" spc="-6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20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Submit section.</a:t>
            </a:r>
            <a:endParaRPr sz="2000">
              <a:latin typeface="Calibri"/>
              <a:cs typeface="Calibri"/>
            </a:endParaRPr>
          </a:p>
          <a:p>
            <a:pPr marL="299085" marR="10922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Parent</a:t>
            </a:r>
            <a:r>
              <a:rPr sz="20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will</a:t>
            </a:r>
            <a:r>
              <a:rPr sz="20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click</a:t>
            </a:r>
            <a:r>
              <a:rPr sz="20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Acknowledgement Statement</a:t>
            </a:r>
            <a:r>
              <a:rPr sz="20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box,</a:t>
            </a:r>
            <a:r>
              <a:rPr sz="20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then</a:t>
            </a:r>
            <a:r>
              <a:rPr sz="20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click</a:t>
            </a:r>
            <a:r>
              <a:rPr sz="20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696B68"/>
                </a:solidFill>
                <a:latin typeface="Calibri"/>
                <a:cs typeface="Calibri"/>
              </a:rPr>
              <a:t>green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Submit</a:t>
            </a:r>
            <a:r>
              <a:rPr sz="20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button.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Page</a:t>
            </a:r>
            <a:r>
              <a:rPr sz="20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will</a:t>
            </a:r>
            <a:r>
              <a:rPr sz="2000" spc="-2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pop</a:t>
            </a:r>
            <a:r>
              <a:rPr sz="20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up</a:t>
            </a:r>
            <a:r>
              <a:rPr sz="20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with</a:t>
            </a:r>
            <a:r>
              <a:rPr sz="20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96B68"/>
                </a:solidFill>
                <a:latin typeface="Calibri"/>
                <a:cs typeface="Calibri"/>
              </a:rPr>
              <a:t>a</a:t>
            </a:r>
            <a:r>
              <a:rPr sz="20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confirmation</a:t>
            </a:r>
            <a:endParaRPr sz="20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000" spc="-10" dirty="0">
                <a:solidFill>
                  <a:srgbClr val="696B68"/>
                </a:solidFill>
                <a:latin typeface="Calibri"/>
                <a:cs typeface="Calibri"/>
              </a:rPr>
              <a:t>message.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4507" y="2054154"/>
            <a:ext cx="6986905" cy="2728595"/>
            <a:chOff x="234507" y="2054154"/>
            <a:chExt cx="6986905" cy="27285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4507" y="2054154"/>
              <a:ext cx="6986393" cy="27283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700" y="2212975"/>
              <a:ext cx="6489700" cy="223088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spc="-25" dirty="0">
                <a:solidFill>
                  <a:srgbClr val="889297"/>
                </a:solidFill>
              </a:rPr>
              <a:t>45</a:t>
            </a:r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7283" y="1403578"/>
            <a:ext cx="9665970" cy="5151755"/>
            <a:chOff x="827283" y="1403578"/>
            <a:chExt cx="9665970" cy="51517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283" y="6384620"/>
              <a:ext cx="1753032" cy="170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3163" y="1403578"/>
              <a:ext cx="8799576" cy="50368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9125" y="1598612"/>
              <a:ext cx="8229600" cy="446722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841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CA3"/>
                </a:solidFill>
                <a:latin typeface="Calibri"/>
                <a:cs typeface="Calibri"/>
              </a:rPr>
              <a:t>Dependent</a:t>
            </a:r>
            <a:r>
              <a:rPr sz="4000" spc="-19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7CA3"/>
                </a:solidFill>
                <a:latin typeface="Calibri"/>
                <a:cs typeface="Calibri"/>
              </a:rPr>
              <a:t>Student</a:t>
            </a:r>
            <a:r>
              <a:rPr sz="4000" spc="-185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7CA3"/>
                </a:solidFill>
                <a:latin typeface="Calibri"/>
                <a:cs typeface="Calibri"/>
              </a:rPr>
              <a:t>Submission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7283" y="1379270"/>
            <a:ext cx="6494145" cy="5175885"/>
            <a:chOff x="827283" y="1379270"/>
            <a:chExt cx="6494145" cy="51758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6527" y="1379270"/>
              <a:ext cx="6144767" cy="50505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345" y="1574825"/>
              <a:ext cx="5575553" cy="44800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993263" y="5651500"/>
              <a:ext cx="855344" cy="165100"/>
            </a:xfrm>
            <a:custGeom>
              <a:avLst/>
              <a:gdLst/>
              <a:ahLst/>
              <a:cxnLst/>
              <a:rect l="l" t="t" r="r" b="b"/>
              <a:pathLst>
                <a:path w="855345" h="165100">
                  <a:moveTo>
                    <a:pt x="0" y="165100"/>
                  </a:moveTo>
                  <a:lnTo>
                    <a:pt x="854824" y="165100"/>
                  </a:lnTo>
                  <a:lnTo>
                    <a:pt x="854824" y="0"/>
                  </a:lnTo>
                  <a:lnTo>
                    <a:pt x="0" y="0"/>
                  </a:lnTo>
                  <a:lnTo>
                    <a:pt x="0" y="1651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9841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7CA3"/>
                </a:solidFill>
                <a:latin typeface="Calibri"/>
                <a:cs typeface="Calibri"/>
              </a:rPr>
              <a:t>Dependent</a:t>
            </a:r>
            <a:r>
              <a:rPr sz="4000" spc="-19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7CA3"/>
                </a:solidFill>
                <a:latin typeface="Calibri"/>
                <a:cs typeface="Calibri"/>
              </a:rPr>
              <a:t>Student</a:t>
            </a:r>
            <a:r>
              <a:rPr sz="4000" spc="-185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7CA3"/>
                </a:solidFill>
                <a:latin typeface="Calibri"/>
                <a:cs typeface="Calibri"/>
              </a:rPr>
              <a:t>Submission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5765" y="2544826"/>
            <a:ext cx="288544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Student</a:t>
            </a:r>
            <a:r>
              <a:rPr sz="1800" spc="-7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will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review</a:t>
            </a:r>
            <a:r>
              <a:rPr sz="18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colleges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and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then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click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Acknowledgement Statement</a:t>
            </a:r>
            <a:r>
              <a:rPr sz="18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box,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then</a:t>
            </a:r>
            <a:r>
              <a:rPr sz="18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click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green</a:t>
            </a:r>
            <a:r>
              <a:rPr sz="18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Submit Application</a:t>
            </a:r>
            <a:r>
              <a:rPr sz="18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button.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76879" y="2707665"/>
            <a:ext cx="262255" cy="238760"/>
          </a:xfrm>
          <a:custGeom>
            <a:avLst/>
            <a:gdLst/>
            <a:ahLst/>
            <a:cxnLst/>
            <a:rect l="l" t="t" r="r" b="b"/>
            <a:pathLst>
              <a:path w="262255" h="238760">
                <a:moveTo>
                  <a:pt x="0" y="238607"/>
                </a:moveTo>
                <a:lnTo>
                  <a:pt x="261670" y="238607"/>
                </a:lnTo>
                <a:lnTo>
                  <a:pt x="261670" y="0"/>
                </a:lnTo>
                <a:lnTo>
                  <a:pt x="0" y="0"/>
                </a:lnTo>
                <a:lnTo>
                  <a:pt x="0" y="238607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7387" y="1613954"/>
            <a:ext cx="11758295" cy="5247640"/>
            <a:chOff x="437387" y="1613954"/>
            <a:chExt cx="11758295" cy="5247640"/>
          </a:xfrm>
        </p:grpSpPr>
        <p:sp>
          <p:nvSpPr>
            <p:cNvPr id="3" name="object 3"/>
            <p:cNvSpPr/>
            <p:nvPr/>
          </p:nvSpPr>
          <p:spPr>
            <a:xfrm>
              <a:off x="8040751" y="2501772"/>
              <a:ext cx="4151629" cy="4356735"/>
            </a:xfrm>
            <a:custGeom>
              <a:avLst/>
              <a:gdLst/>
              <a:ahLst/>
              <a:cxnLst/>
              <a:rect l="l" t="t" r="r" b="b"/>
              <a:pathLst>
                <a:path w="4151629" h="4356734">
                  <a:moveTo>
                    <a:pt x="73069" y="4356227"/>
                  </a:moveTo>
                  <a:lnTo>
                    <a:pt x="54327" y="4291569"/>
                  </a:lnTo>
                  <a:lnTo>
                    <a:pt x="43130" y="4246723"/>
                  </a:lnTo>
                  <a:lnTo>
                    <a:pt x="33177" y="4201398"/>
                  </a:lnTo>
                  <a:lnTo>
                    <a:pt x="24490" y="4155612"/>
                  </a:lnTo>
                  <a:lnTo>
                    <a:pt x="17086" y="4109385"/>
                  </a:lnTo>
                  <a:lnTo>
                    <a:pt x="10986" y="4062735"/>
                  </a:lnTo>
                  <a:lnTo>
                    <a:pt x="6208" y="4015681"/>
                  </a:lnTo>
                  <a:lnTo>
                    <a:pt x="2772" y="3968244"/>
                  </a:lnTo>
                  <a:lnTo>
                    <a:pt x="696" y="3920441"/>
                  </a:lnTo>
                  <a:lnTo>
                    <a:pt x="0" y="3872293"/>
                  </a:lnTo>
                  <a:lnTo>
                    <a:pt x="696" y="3824144"/>
                  </a:lnTo>
                  <a:lnTo>
                    <a:pt x="2772" y="3776341"/>
                  </a:lnTo>
                  <a:lnTo>
                    <a:pt x="6208" y="3728903"/>
                  </a:lnTo>
                  <a:lnTo>
                    <a:pt x="10986" y="3681849"/>
                  </a:lnTo>
                  <a:lnTo>
                    <a:pt x="17086" y="3635198"/>
                  </a:lnTo>
                  <a:lnTo>
                    <a:pt x="24490" y="3588969"/>
                  </a:lnTo>
                  <a:lnTo>
                    <a:pt x="33177" y="3543183"/>
                  </a:lnTo>
                  <a:lnTo>
                    <a:pt x="43130" y="3497856"/>
                  </a:lnTo>
                  <a:lnTo>
                    <a:pt x="54327" y="3453010"/>
                  </a:lnTo>
                  <a:lnTo>
                    <a:pt x="66752" y="3408663"/>
                  </a:lnTo>
                  <a:lnTo>
                    <a:pt x="80384" y="3364834"/>
                  </a:lnTo>
                  <a:lnTo>
                    <a:pt x="95204" y="3321542"/>
                  </a:lnTo>
                  <a:lnTo>
                    <a:pt x="111194" y="3278807"/>
                  </a:lnTo>
                  <a:lnTo>
                    <a:pt x="128333" y="3236647"/>
                  </a:lnTo>
                  <a:lnTo>
                    <a:pt x="146603" y="3195082"/>
                  </a:lnTo>
                  <a:lnTo>
                    <a:pt x="165985" y="3154131"/>
                  </a:lnTo>
                  <a:lnTo>
                    <a:pt x="186460" y="3113813"/>
                  </a:lnTo>
                  <a:lnTo>
                    <a:pt x="208008" y="3074147"/>
                  </a:lnTo>
                  <a:lnTo>
                    <a:pt x="230610" y="3035152"/>
                  </a:lnTo>
                  <a:lnTo>
                    <a:pt x="254247" y="2996848"/>
                  </a:lnTo>
                  <a:lnTo>
                    <a:pt x="278900" y="2959254"/>
                  </a:lnTo>
                  <a:lnTo>
                    <a:pt x="304551" y="2922388"/>
                  </a:lnTo>
                  <a:lnTo>
                    <a:pt x="331178" y="2886270"/>
                  </a:lnTo>
                  <a:lnTo>
                    <a:pt x="358765" y="2850919"/>
                  </a:lnTo>
                  <a:lnTo>
                    <a:pt x="387291" y="2816355"/>
                  </a:lnTo>
                  <a:lnTo>
                    <a:pt x="416737" y="2782595"/>
                  </a:lnTo>
                  <a:lnTo>
                    <a:pt x="447084" y="2749660"/>
                  </a:lnTo>
                  <a:lnTo>
                    <a:pt x="478313" y="2717569"/>
                  </a:lnTo>
                  <a:lnTo>
                    <a:pt x="510405" y="2686341"/>
                  </a:lnTo>
                  <a:lnTo>
                    <a:pt x="543341" y="2655994"/>
                  </a:lnTo>
                  <a:lnTo>
                    <a:pt x="577101" y="2626549"/>
                  </a:lnTo>
                  <a:lnTo>
                    <a:pt x="611667" y="2598024"/>
                  </a:lnTo>
                  <a:lnTo>
                    <a:pt x="647019" y="2570438"/>
                  </a:lnTo>
                  <a:lnTo>
                    <a:pt x="683138" y="2543811"/>
                  </a:lnTo>
                  <a:lnTo>
                    <a:pt x="720005" y="2518161"/>
                  </a:lnTo>
                  <a:lnTo>
                    <a:pt x="757601" y="2493508"/>
                  </a:lnTo>
                  <a:lnTo>
                    <a:pt x="795907" y="2469871"/>
                  </a:lnTo>
                  <a:lnTo>
                    <a:pt x="834903" y="2447269"/>
                  </a:lnTo>
                  <a:lnTo>
                    <a:pt x="874570" y="2425722"/>
                  </a:lnTo>
                  <a:lnTo>
                    <a:pt x="914890" y="2405248"/>
                  </a:lnTo>
                  <a:lnTo>
                    <a:pt x="955843" y="2385866"/>
                  </a:lnTo>
                  <a:lnTo>
                    <a:pt x="997410" y="2367596"/>
                  </a:lnTo>
                  <a:lnTo>
                    <a:pt x="1039572" y="2350457"/>
                  </a:lnTo>
                  <a:lnTo>
                    <a:pt x="1082309" y="2334468"/>
                  </a:lnTo>
                  <a:lnTo>
                    <a:pt x="1125603" y="2319648"/>
                  </a:lnTo>
                  <a:lnTo>
                    <a:pt x="1169434" y="2306016"/>
                  </a:lnTo>
                  <a:lnTo>
                    <a:pt x="1213784" y="2293591"/>
                  </a:lnTo>
                  <a:lnTo>
                    <a:pt x="1258632" y="2282393"/>
                  </a:lnTo>
                  <a:lnTo>
                    <a:pt x="1303961" y="2272441"/>
                  </a:lnTo>
                  <a:lnTo>
                    <a:pt x="1349751" y="2263754"/>
                  </a:lnTo>
                  <a:lnTo>
                    <a:pt x="1395982" y="2256350"/>
                  </a:lnTo>
                  <a:lnTo>
                    <a:pt x="1442635" y="2250250"/>
                  </a:lnTo>
                  <a:lnTo>
                    <a:pt x="1489692" y="2245472"/>
                  </a:lnTo>
                  <a:lnTo>
                    <a:pt x="1537134" y="2242036"/>
                  </a:lnTo>
                  <a:lnTo>
                    <a:pt x="1584940" y="2239960"/>
                  </a:lnTo>
                  <a:lnTo>
                    <a:pt x="1633093" y="2239264"/>
                  </a:lnTo>
                  <a:lnTo>
                    <a:pt x="1681238" y="2239960"/>
                  </a:lnTo>
                  <a:lnTo>
                    <a:pt x="1729038" y="2242036"/>
                  </a:lnTo>
                  <a:lnTo>
                    <a:pt x="1776473" y="2245472"/>
                  </a:lnTo>
                  <a:lnTo>
                    <a:pt x="1823524" y="2250250"/>
                  </a:lnTo>
                  <a:lnTo>
                    <a:pt x="1870172" y="2256350"/>
                  </a:lnTo>
                  <a:lnTo>
                    <a:pt x="1916398" y="2263754"/>
                  </a:lnTo>
                  <a:lnTo>
                    <a:pt x="1962182" y="2272441"/>
                  </a:lnTo>
                  <a:lnTo>
                    <a:pt x="2007506" y="2282393"/>
                  </a:lnTo>
                  <a:lnTo>
                    <a:pt x="2052349" y="2293591"/>
                  </a:lnTo>
                  <a:lnTo>
                    <a:pt x="2096694" y="2306016"/>
                  </a:lnTo>
                  <a:lnTo>
                    <a:pt x="2140521" y="2319648"/>
                  </a:lnTo>
                  <a:lnTo>
                    <a:pt x="2183811" y="2334468"/>
                  </a:lnTo>
                  <a:lnTo>
                    <a:pt x="2226544" y="2350457"/>
                  </a:lnTo>
                  <a:lnTo>
                    <a:pt x="2268702" y="2367596"/>
                  </a:lnTo>
                  <a:lnTo>
                    <a:pt x="2310265" y="2385866"/>
                  </a:lnTo>
                  <a:lnTo>
                    <a:pt x="2351214" y="2405248"/>
                  </a:lnTo>
                  <a:lnTo>
                    <a:pt x="2391531" y="2425722"/>
                  </a:lnTo>
                  <a:lnTo>
                    <a:pt x="2431195" y="2447269"/>
                  </a:lnTo>
                  <a:lnTo>
                    <a:pt x="2470188" y="2469871"/>
                  </a:lnTo>
                  <a:lnTo>
                    <a:pt x="2508491" y="2493508"/>
                  </a:lnTo>
                  <a:lnTo>
                    <a:pt x="2546084" y="2518161"/>
                  </a:lnTo>
                  <a:lnTo>
                    <a:pt x="2582948" y="2543811"/>
                  </a:lnTo>
                  <a:lnTo>
                    <a:pt x="2619065" y="2570438"/>
                  </a:lnTo>
                  <a:lnTo>
                    <a:pt x="2654415" y="2598024"/>
                  </a:lnTo>
                  <a:lnTo>
                    <a:pt x="2688978" y="2626549"/>
                  </a:lnTo>
                  <a:lnTo>
                    <a:pt x="2722736" y="2655994"/>
                  </a:lnTo>
                  <a:lnTo>
                    <a:pt x="2755670" y="2686341"/>
                  </a:lnTo>
                  <a:lnTo>
                    <a:pt x="2787761" y="2717569"/>
                  </a:lnTo>
                  <a:lnTo>
                    <a:pt x="2818988" y="2749660"/>
                  </a:lnTo>
                  <a:lnTo>
                    <a:pt x="2849334" y="2782595"/>
                  </a:lnTo>
                  <a:lnTo>
                    <a:pt x="2878779" y="2816355"/>
                  </a:lnTo>
                  <a:lnTo>
                    <a:pt x="2907303" y="2850919"/>
                  </a:lnTo>
                  <a:lnTo>
                    <a:pt x="2934888" y="2886270"/>
                  </a:lnTo>
                  <a:lnTo>
                    <a:pt x="2961515" y="2922388"/>
                  </a:lnTo>
                  <a:lnTo>
                    <a:pt x="2987164" y="2959254"/>
                  </a:lnTo>
                  <a:lnTo>
                    <a:pt x="3011817" y="2996848"/>
                  </a:lnTo>
                  <a:lnTo>
                    <a:pt x="3035453" y="3035152"/>
                  </a:lnTo>
                  <a:lnTo>
                    <a:pt x="3058055" y="3074147"/>
                  </a:lnTo>
                  <a:lnTo>
                    <a:pt x="3079602" y="3113813"/>
                  </a:lnTo>
                  <a:lnTo>
                    <a:pt x="3100076" y="3154131"/>
                  </a:lnTo>
                  <a:lnTo>
                    <a:pt x="3119457" y="3195082"/>
                  </a:lnTo>
                  <a:lnTo>
                    <a:pt x="3137727" y="3236647"/>
                  </a:lnTo>
                  <a:lnTo>
                    <a:pt x="3154866" y="3278807"/>
                  </a:lnTo>
                  <a:lnTo>
                    <a:pt x="3170855" y="3321542"/>
                  </a:lnTo>
                  <a:lnTo>
                    <a:pt x="3185675" y="3364834"/>
                  </a:lnTo>
                  <a:lnTo>
                    <a:pt x="3199307" y="3408663"/>
                  </a:lnTo>
                  <a:lnTo>
                    <a:pt x="3211731" y="3453010"/>
                  </a:lnTo>
                  <a:lnTo>
                    <a:pt x="3222929" y="3497856"/>
                  </a:lnTo>
                  <a:lnTo>
                    <a:pt x="3232881" y="3543183"/>
                  </a:lnTo>
                  <a:lnTo>
                    <a:pt x="3241568" y="3588969"/>
                  </a:lnTo>
                  <a:lnTo>
                    <a:pt x="3248972" y="3635198"/>
                  </a:lnTo>
                  <a:lnTo>
                    <a:pt x="3255072" y="3681849"/>
                  </a:lnTo>
                  <a:lnTo>
                    <a:pt x="3259850" y="3728903"/>
                  </a:lnTo>
                  <a:lnTo>
                    <a:pt x="3263286" y="3776341"/>
                  </a:lnTo>
                  <a:lnTo>
                    <a:pt x="3265362" y="3824144"/>
                  </a:lnTo>
                  <a:lnTo>
                    <a:pt x="3266058" y="3872293"/>
                  </a:lnTo>
                  <a:lnTo>
                    <a:pt x="3265362" y="3920441"/>
                  </a:lnTo>
                  <a:lnTo>
                    <a:pt x="3263286" y="3968244"/>
                  </a:lnTo>
                  <a:lnTo>
                    <a:pt x="3259850" y="4015681"/>
                  </a:lnTo>
                  <a:lnTo>
                    <a:pt x="3255072" y="4062735"/>
                  </a:lnTo>
                  <a:lnTo>
                    <a:pt x="3248972" y="4109385"/>
                  </a:lnTo>
                  <a:lnTo>
                    <a:pt x="3241568" y="4155612"/>
                  </a:lnTo>
                  <a:lnTo>
                    <a:pt x="3232881" y="4201398"/>
                  </a:lnTo>
                  <a:lnTo>
                    <a:pt x="3222929" y="4246723"/>
                  </a:lnTo>
                  <a:lnTo>
                    <a:pt x="3211731" y="4291569"/>
                  </a:lnTo>
                  <a:lnTo>
                    <a:pt x="3199307" y="4335915"/>
                  </a:lnTo>
                  <a:lnTo>
                    <a:pt x="3192989" y="4356227"/>
                  </a:lnTo>
                </a:path>
                <a:path w="4151629" h="4356734">
                  <a:moveTo>
                    <a:pt x="4151249" y="3612887"/>
                  </a:moveTo>
                  <a:lnTo>
                    <a:pt x="4086378" y="3633073"/>
                  </a:lnTo>
                  <a:lnTo>
                    <a:pt x="4041568" y="3645398"/>
                  </a:lnTo>
                  <a:lnTo>
                    <a:pt x="3996313" y="3656622"/>
                  </a:lnTo>
                  <a:lnTo>
                    <a:pt x="3950628" y="3666729"/>
                  </a:lnTo>
                  <a:lnTo>
                    <a:pt x="3904528" y="3675704"/>
                  </a:lnTo>
                  <a:lnTo>
                    <a:pt x="3858028" y="3683532"/>
                  </a:lnTo>
                  <a:lnTo>
                    <a:pt x="3811144" y="3690198"/>
                  </a:lnTo>
                  <a:lnTo>
                    <a:pt x="3763891" y="3695686"/>
                  </a:lnTo>
                  <a:lnTo>
                    <a:pt x="3716284" y="3699980"/>
                  </a:lnTo>
                  <a:lnTo>
                    <a:pt x="3668339" y="3703067"/>
                  </a:lnTo>
                  <a:lnTo>
                    <a:pt x="3620070" y="3704930"/>
                  </a:lnTo>
                  <a:lnTo>
                    <a:pt x="3571494" y="3705555"/>
                  </a:lnTo>
                  <a:lnTo>
                    <a:pt x="3522917" y="3704930"/>
                  </a:lnTo>
                  <a:lnTo>
                    <a:pt x="3474648" y="3703067"/>
                  </a:lnTo>
                  <a:lnTo>
                    <a:pt x="3426704" y="3699980"/>
                  </a:lnTo>
                  <a:lnTo>
                    <a:pt x="3379097" y="3695686"/>
                  </a:lnTo>
                  <a:lnTo>
                    <a:pt x="3331845" y="3690198"/>
                  </a:lnTo>
                  <a:lnTo>
                    <a:pt x="3284962" y="3683532"/>
                  </a:lnTo>
                  <a:lnTo>
                    <a:pt x="3238464" y="3675704"/>
                  </a:lnTo>
                  <a:lnTo>
                    <a:pt x="3192365" y="3666729"/>
                  </a:lnTo>
                  <a:lnTo>
                    <a:pt x="3146681" y="3656622"/>
                  </a:lnTo>
                  <a:lnTo>
                    <a:pt x="3101428" y="3645398"/>
                  </a:lnTo>
                  <a:lnTo>
                    <a:pt x="3056620" y="3633073"/>
                  </a:lnTo>
                  <a:lnTo>
                    <a:pt x="3012272" y="3619661"/>
                  </a:lnTo>
                  <a:lnTo>
                    <a:pt x="2968401" y="3605179"/>
                  </a:lnTo>
                  <a:lnTo>
                    <a:pt x="2925021" y="3589641"/>
                  </a:lnTo>
                  <a:lnTo>
                    <a:pt x="2882147" y="3573063"/>
                  </a:lnTo>
                  <a:lnTo>
                    <a:pt x="2839796" y="3555459"/>
                  </a:lnTo>
                  <a:lnTo>
                    <a:pt x="2797981" y="3536846"/>
                  </a:lnTo>
                  <a:lnTo>
                    <a:pt x="2756719" y="3517237"/>
                  </a:lnTo>
                  <a:lnTo>
                    <a:pt x="2716024" y="3496650"/>
                  </a:lnTo>
                  <a:lnTo>
                    <a:pt x="2675911" y="3475098"/>
                  </a:lnTo>
                  <a:lnTo>
                    <a:pt x="2636397" y="3452598"/>
                  </a:lnTo>
                  <a:lnTo>
                    <a:pt x="2597496" y="3429164"/>
                  </a:lnTo>
                  <a:lnTo>
                    <a:pt x="2559224" y="3404812"/>
                  </a:lnTo>
                  <a:lnTo>
                    <a:pt x="2521595" y="3379556"/>
                  </a:lnTo>
                  <a:lnTo>
                    <a:pt x="2484626" y="3353413"/>
                  </a:lnTo>
                  <a:lnTo>
                    <a:pt x="2448331" y="3326397"/>
                  </a:lnTo>
                  <a:lnTo>
                    <a:pt x="2412725" y="3298523"/>
                  </a:lnTo>
                  <a:lnTo>
                    <a:pt x="2377824" y="3269808"/>
                  </a:lnTo>
                  <a:lnTo>
                    <a:pt x="2343643" y="3240266"/>
                  </a:lnTo>
                  <a:lnTo>
                    <a:pt x="2310197" y="3209912"/>
                  </a:lnTo>
                  <a:lnTo>
                    <a:pt x="2277502" y="3178762"/>
                  </a:lnTo>
                  <a:lnTo>
                    <a:pt x="2245573" y="3146831"/>
                  </a:lnTo>
                  <a:lnTo>
                    <a:pt x="2214425" y="3114134"/>
                  </a:lnTo>
                  <a:lnTo>
                    <a:pt x="2184073" y="3080687"/>
                  </a:lnTo>
                  <a:lnTo>
                    <a:pt x="2154532" y="3046504"/>
                  </a:lnTo>
                  <a:lnTo>
                    <a:pt x="2125819" y="3011601"/>
                  </a:lnTo>
                  <a:lnTo>
                    <a:pt x="2097947" y="2975994"/>
                  </a:lnTo>
                  <a:lnTo>
                    <a:pt x="2070933" y="2939697"/>
                  </a:lnTo>
                  <a:lnTo>
                    <a:pt x="2044791" y="2902725"/>
                  </a:lnTo>
                  <a:lnTo>
                    <a:pt x="2019538" y="2865095"/>
                  </a:lnTo>
                  <a:lnTo>
                    <a:pt x="1995187" y="2826821"/>
                  </a:lnTo>
                  <a:lnTo>
                    <a:pt x="1971754" y="2787919"/>
                  </a:lnTo>
                  <a:lnTo>
                    <a:pt x="1949256" y="2748403"/>
                  </a:lnTo>
                  <a:lnTo>
                    <a:pt x="1927706" y="2708289"/>
                  </a:lnTo>
                  <a:lnTo>
                    <a:pt x="1907120" y="2667593"/>
                  </a:lnTo>
                  <a:lnTo>
                    <a:pt x="1887513" y="2626329"/>
                  </a:lnTo>
                  <a:lnTo>
                    <a:pt x="1868901" y="2584513"/>
                  </a:lnTo>
                  <a:lnTo>
                    <a:pt x="1851299" y="2542159"/>
                  </a:lnTo>
                  <a:lnTo>
                    <a:pt x="1834722" y="2499285"/>
                  </a:lnTo>
                  <a:lnTo>
                    <a:pt x="1819185" y="2455903"/>
                  </a:lnTo>
                  <a:lnTo>
                    <a:pt x="1804704" y="2412031"/>
                  </a:lnTo>
                  <a:lnTo>
                    <a:pt x="1791293" y="2367683"/>
                  </a:lnTo>
                  <a:lnTo>
                    <a:pt x="1778969" y="2322874"/>
                  </a:lnTo>
                  <a:lnTo>
                    <a:pt x="1767746" y="2277619"/>
                  </a:lnTo>
                  <a:lnTo>
                    <a:pt x="1757640" y="2231935"/>
                  </a:lnTo>
                  <a:lnTo>
                    <a:pt x="1748665" y="2185835"/>
                  </a:lnTo>
                  <a:lnTo>
                    <a:pt x="1740838" y="2139336"/>
                  </a:lnTo>
                  <a:lnTo>
                    <a:pt x="1734173" y="2092452"/>
                  </a:lnTo>
                  <a:lnTo>
                    <a:pt x="1728686" y="2045200"/>
                  </a:lnTo>
                  <a:lnTo>
                    <a:pt x="1724391" y="1997593"/>
                  </a:lnTo>
                  <a:lnTo>
                    <a:pt x="1721305" y="1949648"/>
                  </a:lnTo>
                  <a:lnTo>
                    <a:pt x="1719442" y="1901379"/>
                  </a:lnTo>
                  <a:lnTo>
                    <a:pt x="1718818" y="1852802"/>
                  </a:lnTo>
                  <a:lnTo>
                    <a:pt x="1719442" y="1804226"/>
                  </a:lnTo>
                  <a:lnTo>
                    <a:pt x="1721305" y="1755957"/>
                  </a:lnTo>
                  <a:lnTo>
                    <a:pt x="1724391" y="1708012"/>
                  </a:lnTo>
                  <a:lnTo>
                    <a:pt x="1728686" y="1660405"/>
                  </a:lnTo>
                  <a:lnTo>
                    <a:pt x="1734173" y="1613152"/>
                  </a:lnTo>
                  <a:lnTo>
                    <a:pt x="1740838" y="1566268"/>
                  </a:lnTo>
                  <a:lnTo>
                    <a:pt x="1748665" y="1519768"/>
                  </a:lnTo>
                  <a:lnTo>
                    <a:pt x="1757640" y="1473668"/>
                  </a:lnTo>
                  <a:lnTo>
                    <a:pt x="1767746" y="1427983"/>
                  </a:lnTo>
                  <a:lnTo>
                    <a:pt x="1778969" y="1382728"/>
                  </a:lnTo>
                  <a:lnTo>
                    <a:pt x="1791293" y="1337918"/>
                  </a:lnTo>
                  <a:lnTo>
                    <a:pt x="1804704" y="1293569"/>
                  </a:lnTo>
                  <a:lnTo>
                    <a:pt x="1819185" y="1249696"/>
                  </a:lnTo>
                  <a:lnTo>
                    <a:pt x="1834722" y="1206314"/>
                  </a:lnTo>
                  <a:lnTo>
                    <a:pt x="1851299" y="1163438"/>
                  </a:lnTo>
                  <a:lnTo>
                    <a:pt x="1868901" y="1121084"/>
                  </a:lnTo>
                  <a:lnTo>
                    <a:pt x="1887513" y="1079267"/>
                  </a:lnTo>
                  <a:lnTo>
                    <a:pt x="1907120" y="1038002"/>
                  </a:lnTo>
                  <a:lnTo>
                    <a:pt x="1927706" y="997305"/>
                  </a:lnTo>
                  <a:lnTo>
                    <a:pt x="1949256" y="957190"/>
                  </a:lnTo>
                  <a:lnTo>
                    <a:pt x="1971754" y="917673"/>
                  </a:lnTo>
                  <a:lnTo>
                    <a:pt x="1995187" y="878770"/>
                  </a:lnTo>
                  <a:lnTo>
                    <a:pt x="2019538" y="840495"/>
                  </a:lnTo>
                  <a:lnTo>
                    <a:pt x="2044791" y="802863"/>
                  </a:lnTo>
                  <a:lnTo>
                    <a:pt x="2070933" y="765891"/>
                  </a:lnTo>
                  <a:lnTo>
                    <a:pt x="2097947" y="729592"/>
                  </a:lnTo>
                  <a:lnTo>
                    <a:pt x="2125819" y="693984"/>
                  </a:lnTo>
                  <a:lnTo>
                    <a:pt x="2154532" y="659080"/>
                  </a:lnTo>
                  <a:lnTo>
                    <a:pt x="2184073" y="624896"/>
                  </a:lnTo>
                  <a:lnTo>
                    <a:pt x="2214425" y="591447"/>
                  </a:lnTo>
                  <a:lnTo>
                    <a:pt x="2245573" y="558749"/>
                  </a:lnTo>
                  <a:lnTo>
                    <a:pt x="2277502" y="526817"/>
                  </a:lnTo>
                  <a:lnTo>
                    <a:pt x="2310197" y="495666"/>
                  </a:lnTo>
                  <a:lnTo>
                    <a:pt x="2343643" y="465311"/>
                  </a:lnTo>
                  <a:lnTo>
                    <a:pt x="2377824" y="435767"/>
                  </a:lnTo>
                  <a:lnTo>
                    <a:pt x="2412725" y="407051"/>
                  </a:lnTo>
                  <a:lnTo>
                    <a:pt x="2448331" y="379176"/>
                  </a:lnTo>
                  <a:lnTo>
                    <a:pt x="2484626" y="352159"/>
                  </a:lnTo>
                  <a:lnTo>
                    <a:pt x="2521595" y="326015"/>
                  </a:lnTo>
                  <a:lnTo>
                    <a:pt x="2559224" y="300758"/>
                  </a:lnTo>
                  <a:lnTo>
                    <a:pt x="2597496" y="276405"/>
                  </a:lnTo>
                  <a:lnTo>
                    <a:pt x="2636397" y="252969"/>
                  </a:lnTo>
                  <a:lnTo>
                    <a:pt x="2675911" y="230468"/>
                  </a:lnTo>
                  <a:lnTo>
                    <a:pt x="2716024" y="208915"/>
                  </a:lnTo>
                  <a:lnTo>
                    <a:pt x="2756719" y="188327"/>
                  </a:lnTo>
                  <a:lnTo>
                    <a:pt x="2797981" y="168718"/>
                  </a:lnTo>
                  <a:lnTo>
                    <a:pt x="2839796" y="150103"/>
                  </a:lnTo>
                  <a:lnTo>
                    <a:pt x="2882147" y="132499"/>
                  </a:lnTo>
                  <a:lnTo>
                    <a:pt x="2925021" y="115920"/>
                  </a:lnTo>
                  <a:lnTo>
                    <a:pt x="2968401" y="100381"/>
                  </a:lnTo>
                  <a:lnTo>
                    <a:pt x="3012272" y="85898"/>
                  </a:lnTo>
                  <a:lnTo>
                    <a:pt x="3056620" y="72486"/>
                  </a:lnTo>
                  <a:lnTo>
                    <a:pt x="3101428" y="60160"/>
                  </a:lnTo>
                  <a:lnTo>
                    <a:pt x="3146681" y="48935"/>
                  </a:lnTo>
                  <a:lnTo>
                    <a:pt x="3192365" y="38828"/>
                  </a:lnTo>
                  <a:lnTo>
                    <a:pt x="3238464" y="29852"/>
                  </a:lnTo>
                  <a:lnTo>
                    <a:pt x="3284962" y="22023"/>
                  </a:lnTo>
                  <a:lnTo>
                    <a:pt x="3331845" y="15357"/>
                  </a:lnTo>
                  <a:lnTo>
                    <a:pt x="3379097" y="9869"/>
                  </a:lnTo>
                  <a:lnTo>
                    <a:pt x="3426704" y="5574"/>
                  </a:lnTo>
                  <a:lnTo>
                    <a:pt x="3474648" y="2487"/>
                  </a:lnTo>
                  <a:lnTo>
                    <a:pt x="3522917" y="624"/>
                  </a:lnTo>
                  <a:lnTo>
                    <a:pt x="3571494" y="0"/>
                  </a:lnTo>
                  <a:lnTo>
                    <a:pt x="3620070" y="624"/>
                  </a:lnTo>
                  <a:lnTo>
                    <a:pt x="3668339" y="2487"/>
                  </a:lnTo>
                  <a:lnTo>
                    <a:pt x="3716284" y="5574"/>
                  </a:lnTo>
                  <a:lnTo>
                    <a:pt x="3763891" y="9869"/>
                  </a:lnTo>
                  <a:lnTo>
                    <a:pt x="3811144" y="15357"/>
                  </a:lnTo>
                  <a:lnTo>
                    <a:pt x="3858028" y="22023"/>
                  </a:lnTo>
                  <a:lnTo>
                    <a:pt x="3904528" y="29852"/>
                  </a:lnTo>
                  <a:lnTo>
                    <a:pt x="3950628" y="38828"/>
                  </a:lnTo>
                  <a:lnTo>
                    <a:pt x="3996313" y="48935"/>
                  </a:lnTo>
                  <a:lnTo>
                    <a:pt x="4041568" y="60160"/>
                  </a:lnTo>
                  <a:lnTo>
                    <a:pt x="4086378" y="72486"/>
                  </a:lnTo>
                  <a:lnTo>
                    <a:pt x="4130727" y="85898"/>
                  </a:lnTo>
                  <a:lnTo>
                    <a:pt x="4151249" y="92672"/>
                  </a:lnTo>
                </a:path>
              </a:pathLst>
            </a:custGeom>
            <a:ln w="6350">
              <a:solidFill>
                <a:srgbClr val="FFB9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387" y="1613954"/>
              <a:ext cx="7734300" cy="40340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412" y="1809750"/>
              <a:ext cx="7164323" cy="34640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6441" y="1809889"/>
              <a:ext cx="3053715" cy="3105150"/>
            </a:xfrm>
            <a:custGeom>
              <a:avLst/>
              <a:gdLst/>
              <a:ahLst/>
              <a:cxnLst/>
              <a:rect l="l" t="t" r="r" b="b"/>
              <a:pathLst>
                <a:path w="3053715" h="3105150">
                  <a:moveTo>
                    <a:pt x="0" y="273926"/>
                  </a:moveTo>
                  <a:lnTo>
                    <a:pt x="606513" y="273926"/>
                  </a:lnTo>
                  <a:lnTo>
                    <a:pt x="606513" y="0"/>
                  </a:lnTo>
                  <a:lnTo>
                    <a:pt x="0" y="0"/>
                  </a:lnTo>
                  <a:lnTo>
                    <a:pt x="0" y="273926"/>
                  </a:lnTo>
                  <a:close/>
                </a:path>
                <a:path w="3053715" h="3105150">
                  <a:moveTo>
                    <a:pt x="1748409" y="3105010"/>
                  </a:moveTo>
                  <a:lnTo>
                    <a:pt x="3053334" y="3105010"/>
                  </a:lnTo>
                  <a:lnTo>
                    <a:pt x="3053334" y="2853791"/>
                  </a:lnTo>
                  <a:lnTo>
                    <a:pt x="1748409" y="2853791"/>
                  </a:lnTo>
                  <a:lnTo>
                    <a:pt x="1748409" y="3105010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452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7CA3"/>
                </a:solidFill>
                <a:latin typeface="Calibri"/>
                <a:cs typeface="Calibri"/>
              </a:rPr>
              <a:t>View</a:t>
            </a:r>
            <a:r>
              <a:rPr sz="4400" spc="-45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007CA3"/>
                </a:solidFill>
                <a:latin typeface="Calibri"/>
                <a:cs typeface="Calibri"/>
              </a:rPr>
              <a:t>Application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88579" y="1897507"/>
            <a:ext cx="3180080" cy="213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96B68"/>
                </a:solidFill>
                <a:latin typeface="Calibri"/>
                <a:cs typeface="Calibri"/>
              </a:rPr>
              <a:t>Highlights</a:t>
            </a:r>
            <a:endParaRPr sz="2400">
              <a:latin typeface="Calibri"/>
              <a:cs typeface="Calibri"/>
            </a:endParaRPr>
          </a:p>
          <a:p>
            <a:pPr marL="756285" marR="417195" indent="-287020">
              <a:lnSpc>
                <a:spcPct val="100000"/>
              </a:lnSpc>
              <a:spcBef>
                <a:spcPts val="2915"/>
              </a:spcBef>
              <a:buFont typeface="Arial"/>
              <a:buChar char="•"/>
              <a:tabLst>
                <a:tab pos="7562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Student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can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go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Applications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page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to:</a:t>
            </a:r>
            <a:endParaRPr sz="1800">
              <a:latin typeface="Calibri"/>
              <a:cs typeface="Calibri"/>
            </a:endParaRPr>
          </a:p>
          <a:p>
            <a:pPr marL="1213485" marR="5080" lvl="1" indent="-287020">
              <a:lnSpc>
                <a:spcPct val="100000"/>
              </a:lnSpc>
              <a:buFont typeface="Arial"/>
              <a:buChar char="•"/>
              <a:tabLst>
                <a:tab pos="12134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View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their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submitted 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TASFA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in</a:t>
            </a:r>
            <a:r>
              <a:rPr sz="18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 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read-only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format.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1583" y="1713026"/>
            <a:ext cx="7632700" cy="3985260"/>
            <a:chOff x="481583" y="1713026"/>
            <a:chExt cx="7632700" cy="398526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583" y="1713026"/>
              <a:ext cx="7632192" cy="39851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7240" y="1908937"/>
              <a:ext cx="7061708" cy="3414649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spc="-25" dirty="0">
                <a:solidFill>
                  <a:srgbClr val="889297"/>
                </a:solidFill>
              </a:rPr>
              <a:t>48</a:t>
            </a:r>
            <a:endParaRPr sz="1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40751" y="2501773"/>
            <a:ext cx="4151629" cy="4356735"/>
          </a:xfrm>
          <a:custGeom>
            <a:avLst/>
            <a:gdLst/>
            <a:ahLst/>
            <a:cxnLst/>
            <a:rect l="l" t="t" r="r" b="b"/>
            <a:pathLst>
              <a:path w="4151629" h="4356734">
                <a:moveTo>
                  <a:pt x="73069" y="4356227"/>
                </a:moveTo>
                <a:lnTo>
                  <a:pt x="54327" y="4291569"/>
                </a:lnTo>
                <a:lnTo>
                  <a:pt x="43130" y="4246723"/>
                </a:lnTo>
                <a:lnTo>
                  <a:pt x="33177" y="4201398"/>
                </a:lnTo>
                <a:lnTo>
                  <a:pt x="24490" y="4155612"/>
                </a:lnTo>
                <a:lnTo>
                  <a:pt x="17086" y="4109385"/>
                </a:lnTo>
                <a:lnTo>
                  <a:pt x="10986" y="4062735"/>
                </a:lnTo>
                <a:lnTo>
                  <a:pt x="6208" y="4015681"/>
                </a:lnTo>
                <a:lnTo>
                  <a:pt x="2772" y="3968244"/>
                </a:lnTo>
                <a:lnTo>
                  <a:pt x="696" y="3920441"/>
                </a:lnTo>
                <a:lnTo>
                  <a:pt x="0" y="3872293"/>
                </a:lnTo>
                <a:lnTo>
                  <a:pt x="696" y="3824144"/>
                </a:lnTo>
                <a:lnTo>
                  <a:pt x="2772" y="3776341"/>
                </a:lnTo>
                <a:lnTo>
                  <a:pt x="6208" y="3728903"/>
                </a:lnTo>
                <a:lnTo>
                  <a:pt x="10986" y="3681849"/>
                </a:lnTo>
                <a:lnTo>
                  <a:pt x="17086" y="3635198"/>
                </a:lnTo>
                <a:lnTo>
                  <a:pt x="24490" y="3588969"/>
                </a:lnTo>
                <a:lnTo>
                  <a:pt x="33177" y="3543183"/>
                </a:lnTo>
                <a:lnTo>
                  <a:pt x="43130" y="3497856"/>
                </a:lnTo>
                <a:lnTo>
                  <a:pt x="54327" y="3453010"/>
                </a:lnTo>
                <a:lnTo>
                  <a:pt x="66752" y="3408663"/>
                </a:lnTo>
                <a:lnTo>
                  <a:pt x="80384" y="3364834"/>
                </a:lnTo>
                <a:lnTo>
                  <a:pt x="95204" y="3321542"/>
                </a:lnTo>
                <a:lnTo>
                  <a:pt x="111194" y="3278807"/>
                </a:lnTo>
                <a:lnTo>
                  <a:pt x="128333" y="3236647"/>
                </a:lnTo>
                <a:lnTo>
                  <a:pt x="146603" y="3195082"/>
                </a:lnTo>
                <a:lnTo>
                  <a:pt x="165985" y="3154131"/>
                </a:lnTo>
                <a:lnTo>
                  <a:pt x="186460" y="3113813"/>
                </a:lnTo>
                <a:lnTo>
                  <a:pt x="208008" y="3074147"/>
                </a:lnTo>
                <a:lnTo>
                  <a:pt x="230610" y="3035152"/>
                </a:lnTo>
                <a:lnTo>
                  <a:pt x="254247" y="2996848"/>
                </a:lnTo>
                <a:lnTo>
                  <a:pt x="278900" y="2959254"/>
                </a:lnTo>
                <a:lnTo>
                  <a:pt x="304551" y="2922388"/>
                </a:lnTo>
                <a:lnTo>
                  <a:pt x="331178" y="2886270"/>
                </a:lnTo>
                <a:lnTo>
                  <a:pt x="358765" y="2850919"/>
                </a:lnTo>
                <a:lnTo>
                  <a:pt x="387291" y="2816355"/>
                </a:lnTo>
                <a:lnTo>
                  <a:pt x="416737" y="2782595"/>
                </a:lnTo>
                <a:lnTo>
                  <a:pt x="447084" y="2749660"/>
                </a:lnTo>
                <a:lnTo>
                  <a:pt x="478313" y="2717569"/>
                </a:lnTo>
                <a:lnTo>
                  <a:pt x="510405" y="2686341"/>
                </a:lnTo>
                <a:lnTo>
                  <a:pt x="543341" y="2655994"/>
                </a:lnTo>
                <a:lnTo>
                  <a:pt x="577101" y="2626549"/>
                </a:lnTo>
                <a:lnTo>
                  <a:pt x="611667" y="2598024"/>
                </a:lnTo>
                <a:lnTo>
                  <a:pt x="647019" y="2570438"/>
                </a:lnTo>
                <a:lnTo>
                  <a:pt x="683138" y="2543811"/>
                </a:lnTo>
                <a:lnTo>
                  <a:pt x="720005" y="2518161"/>
                </a:lnTo>
                <a:lnTo>
                  <a:pt x="757601" y="2493508"/>
                </a:lnTo>
                <a:lnTo>
                  <a:pt x="795907" y="2469871"/>
                </a:lnTo>
                <a:lnTo>
                  <a:pt x="834903" y="2447269"/>
                </a:lnTo>
                <a:lnTo>
                  <a:pt x="874570" y="2425722"/>
                </a:lnTo>
                <a:lnTo>
                  <a:pt x="914890" y="2405248"/>
                </a:lnTo>
                <a:lnTo>
                  <a:pt x="955843" y="2385866"/>
                </a:lnTo>
                <a:lnTo>
                  <a:pt x="997410" y="2367596"/>
                </a:lnTo>
                <a:lnTo>
                  <a:pt x="1039572" y="2350457"/>
                </a:lnTo>
                <a:lnTo>
                  <a:pt x="1082309" y="2334468"/>
                </a:lnTo>
                <a:lnTo>
                  <a:pt x="1125603" y="2319648"/>
                </a:lnTo>
                <a:lnTo>
                  <a:pt x="1169434" y="2306016"/>
                </a:lnTo>
                <a:lnTo>
                  <a:pt x="1213784" y="2293591"/>
                </a:lnTo>
                <a:lnTo>
                  <a:pt x="1258632" y="2282393"/>
                </a:lnTo>
                <a:lnTo>
                  <a:pt x="1303961" y="2272441"/>
                </a:lnTo>
                <a:lnTo>
                  <a:pt x="1349751" y="2263754"/>
                </a:lnTo>
                <a:lnTo>
                  <a:pt x="1395982" y="2256350"/>
                </a:lnTo>
                <a:lnTo>
                  <a:pt x="1442635" y="2250250"/>
                </a:lnTo>
                <a:lnTo>
                  <a:pt x="1489692" y="2245472"/>
                </a:lnTo>
                <a:lnTo>
                  <a:pt x="1537134" y="2242036"/>
                </a:lnTo>
                <a:lnTo>
                  <a:pt x="1584940" y="2239960"/>
                </a:lnTo>
                <a:lnTo>
                  <a:pt x="1633093" y="2239264"/>
                </a:lnTo>
                <a:lnTo>
                  <a:pt x="1681238" y="2239960"/>
                </a:lnTo>
                <a:lnTo>
                  <a:pt x="1729038" y="2242036"/>
                </a:lnTo>
                <a:lnTo>
                  <a:pt x="1776473" y="2245472"/>
                </a:lnTo>
                <a:lnTo>
                  <a:pt x="1823524" y="2250250"/>
                </a:lnTo>
                <a:lnTo>
                  <a:pt x="1870172" y="2256350"/>
                </a:lnTo>
                <a:lnTo>
                  <a:pt x="1916398" y="2263754"/>
                </a:lnTo>
                <a:lnTo>
                  <a:pt x="1962182" y="2272441"/>
                </a:lnTo>
                <a:lnTo>
                  <a:pt x="2007506" y="2282393"/>
                </a:lnTo>
                <a:lnTo>
                  <a:pt x="2052349" y="2293591"/>
                </a:lnTo>
                <a:lnTo>
                  <a:pt x="2096694" y="2306016"/>
                </a:lnTo>
                <a:lnTo>
                  <a:pt x="2140521" y="2319648"/>
                </a:lnTo>
                <a:lnTo>
                  <a:pt x="2183811" y="2334468"/>
                </a:lnTo>
                <a:lnTo>
                  <a:pt x="2226544" y="2350457"/>
                </a:lnTo>
                <a:lnTo>
                  <a:pt x="2268702" y="2367596"/>
                </a:lnTo>
                <a:lnTo>
                  <a:pt x="2310265" y="2385866"/>
                </a:lnTo>
                <a:lnTo>
                  <a:pt x="2351214" y="2405248"/>
                </a:lnTo>
                <a:lnTo>
                  <a:pt x="2391531" y="2425722"/>
                </a:lnTo>
                <a:lnTo>
                  <a:pt x="2431195" y="2447269"/>
                </a:lnTo>
                <a:lnTo>
                  <a:pt x="2470188" y="2469871"/>
                </a:lnTo>
                <a:lnTo>
                  <a:pt x="2508491" y="2493508"/>
                </a:lnTo>
                <a:lnTo>
                  <a:pt x="2546084" y="2518161"/>
                </a:lnTo>
                <a:lnTo>
                  <a:pt x="2582948" y="2543811"/>
                </a:lnTo>
                <a:lnTo>
                  <a:pt x="2619065" y="2570438"/>
                </a:lnTo>
                <a:lnTo>
                  <a:pt x="2654415" y="2598024"/>
                </a:lnTo>
                <a:lnTo>
                  <a:pt x="2688978" y="2626549"/>
                </a:lnTo>
                <a:lnTo>
                  <a:pt x="2722736" y="2655994"/>
                </a:lnTo>
                <a:lnTo>
                  <a:pt x="2755670" y="2686341"/>
                </a:lnTo>
                <a:lnTo>
                  <a:pt x="2787761" y="2717569"/>
                </a:lnTo>
                <a:lnTo>
                  <a:pt x="2818988" y="2749660"/>
                </a:lnTo>
                <a:lnTo>
                  <a:pt x="2849334" y="2782595"/>
                </a:lnTo>
                <a:lnTo>
                  <a:pt x="2878779" y="2816355"/>
                </a:lnTo>
                <a:lnTo>
                  <a:pt x="2907303" y="2850919"/>
                </a:lnTo>
                <a:lnTo>
                  <a:pt x="2934888" y="2886270"/>
                </a:lnTo>
                <a:lnTo>
                  <a:pt x="2961515" y="2922388"/>
                </a:lnTo>
                <a:lnTo>
                  <a:pt x="2987164" y="2959254"/>
                </a:lnTo>
                <a:lnTo>
                  <a:pt x="3011817" y="2996848"/>
                </a:lnTo>
                <a:lnTo>
                  <a:pt x="3035453" y="3035152"/>
                </a:lnTo>
                <a:lnTo>
                  <a:pt x="3058055" y="3074147"/>
                </a:lnTo>
                <a:lnTo>
                  <a:pt x="3079602" y="3113813"/>
                </a:lnTo>
                <a:lnTo>
                  <a:pt x="3100076" y="3154131"/>
                </a:lnTo>
                <a:lnTo>
                  <a:pt x="3119457" y="3195082"/>
                </a:lnTo>
                <a:lnTo>
                  <a:pt x="3137727" y="3236647"/>
                </a:lnTo>
                <a:lnTo>
                  <a:pt x="3154866" y="3278807"/>
                </a:lnTo>
                <a:lnTo>
                  <a:pt x="3170855" y="3321542"/>
                </a:lnTo>
                <a:lnTo>
                  <a:pt x="3185675" y="3364834"/>
                </a:lnTo>
                <a:lnTo>
                  <a:pt x="3199307" y="3408663"/>
                </a:lnTo>
                <a:lnTo>
                  <a:pt x="3211731" y="3453010"/>
                </a:lnTo>
                <a:lnTo>
                  <a:pt x="3222929" y="3497856"/>
                </a:lnTo>
                <a:lnTo>
                  <a:pt x="3232881" y="3543183"/>
                </a:lnTo>
                <a:lnTo>
                  <a:pt x="3241568" y="3588969"/>
                </a:lnTo>
                <a:lnTo>
                  <a:pt x="3248972" y="3635198"/>
                </a:lnTo>
                <a:lnTo>
                  <a:pt x="3255072" y="3681849"/>
                </a:lnTo>
                <a:lnTo>
                  <a:pt x="3259850" y="3728903"/>
                </a:lnTo>
                <a:lnTo>
                  <a:pt x="3263286" y="3776341"/>
                </a:lnTo>
                <a:lnTo>
                  <a:pt x="3265362" y="3824144"/>
                </a:lnTo>
                <a:lnTo>
                  <a:pt x="3266058" y="3872293"/>
                </a:lnTo>
                <a:lnTo>
                  <a:pt x="3265362" y="3920441"/>
                </a:lnTo>
                <a:lnTo>
                  <a:pt x="3263286" y="3968244"/>
                </a:lnTo>
                <a:lnTo>
                  <a:pt x="3259850" y="4015681"/>
                </a:lnTo>
                <a:lnTo>
                  <a:pt x="3255072" y="4062735"/>
                </a:lnTo>
                <a:lnTo>
                  <a:pt x="3248972" y="4109385"/>
                </a:lnTo>
                <a:lnTo>
                  <a:pt x="3241568" y="4155612"/>
                </a:lnTo>
                <a:lnTo>
                  <a:pt x="3232881" y="4201398"/>
                </a:lnTo>
                <a:lnTo>
                  <a:pt x="3222929" y="4246723"/>
                </a:lnTo>
                <a:lnTo>
                  <a:pt x="3211731" y="4291569"/>
                </a:lnTo>
                <a:lnTo>
                  <a:pt x="3199307" y="4335915"/>
                </a:lnTo>
                <a:lnTo>
                  <a:pt x="3192989" y="4356227"/>
                </a:lnTo>
              </a:path>
              <a:path w="4151629" h="4356734">
                <a:moveTo>
                  <a:pt x="4151249" y="3612887"/>
                </a:moveTo>
                <a:lnTo>
                  <a:pt x="4086378" y="3633073"/>
                </a:lnTo>
                <a:lnTo>
                  <a:pt x="4041568" y="3645398"/>
                </a:lnTo>
                <a:lnTo>
                  <a:pt x="3996313" y="3656622"/>
                </a:lnTo>
                <a:lnTo>
                  <a:pt x="3950628" y="3666729"/>
                </a:lnTo>
                <a:lnTo>
                  <a:pt x="3904528" y="3675704"/>
                </a:lnTo>
                <a:lnTo>
                  <a:pt x="3858028" y="3683532"/>
                </a:lnTo>
                <a:lnTo>
                  <a:pt x="3811144" y="3690198"/>
                </a:lnTo>
                <a:lnTo>
                  <a:pt x="3763891" y="3695686"/>
                </a:lnTo>
                <a:lnTo>
                  <a:pt x="3716284" y="3699980"/>
                </a:lnTo>
                <a:lnTo>
                  <a:pt x="3668339" y="3703067"/>
                </a:lnTo>
                <a:lnTo>
                  <a:pt x="3620070" y="3704930"/>
                </a:lnTo>
                <a:lnTo>
                  <a:pt x="3571494" y="3705555"/>
                </a:lnTo>
                <a:lnTo>
                  <a:pt x="3522917" y="3704930"/>
                </a:lnTo>
                <a:lnTo>
                  <a:pt x="3474648" y="3703067"/>
                </a:lnTo>
                <a:lnTo>
                  <a:pt x="3426704" y="3699980"/>
                </a:lnTo>
                <a:lnTo>
                  <a:pt x="3379097" y="3695686"/>
                </a:lnTo>
                <a:lnTo>
                  <a:pt x="3331845" y="3690198"/>
                </a:lnTo>
                <a:lnTo>
                  <a:pt x="3284962" y="3683532"/>
                </a:lnTo>
                <a:lnTo>
                  <a:pt x="3238464" y="3675704"/>
                </a:lnTo>
                <a:lnTo>
                  <a:pt x="3192365" y="3666729"/>
                </a:lnTo>
                <a:lnTo>
                  <a:pt x="3146681" y="3656622"/>
                </a:lnTo>
                <a:lnTo>
                  <a:pt x="3101428" y="3645398"/>
                </a:lnTo>
                <a:lnTo>
                  <a:pt x="3056620" y="3633073"/>
                </a:lnTo>
                <a:lnTo>
                  <a:pt x="3012272" y="3619661"/>
                </a:lnTo>
                <a:lnTo>
                  <a:pt x="2968401" y="3605179"/>
                </a:lnTo>
                <a:lnTo>
                  <a:pt x="2925021" y="3589641"/>
                </a:lnTo>
                <a:lnTo>
                  <a:pt x="2882147" y="3573063"/>
                </a:lnTo>
                <a:lnTo>
                  <a:pt x="2839796" y="3555459"/>
                </a:lnTo>
                <a:lnTo>
                  <a:pt x="2797981" y="3536846"/>
                </a:lnTo>
                <a:lnTo>
                  <a:pt x="2756719" y="3517237"/>
                </a:lnTo>
                <a:lnTo>
                  <a:pt x="2716024" y="3496650"/>
                </a:lnTo>
                <a:lnTo>
                  <a:pt x="2675911" y="3475098"/>
                </a:lnTo>
                <a:lnTo>
                  <a:pt x="2636397" y="3452598"/>
                </a:lnTo>
                <a:lnTo>
                  <a:pt x="2597496" y="3429164"/>
                </a:lnTo>
                <a:lnTo>
                  <a:pt x="2559224" y="3404812"/>
                </a:lnTo>
                <a:lnTo>
                  <a:pt x="2521595" y="3379556"/>
                </a:lnTo>
                <a:lnTo>
                  <a:pt x="2484626" y="3353413"/>
                </a:lnTo>
                <a:lnTo>
                  <a:pt x="2448331" y="3326397"/>
                </a:lnTo>
                <a:lnTo>
                  <a:pt x="2412725" y="3298523"/>
                </a:lnTo>
                <a:lnTo>
                  <a:pt x="2377824" y="3269808"/>
                </a:lnTo>
                <a:lnTo>
                  <a:pt x="2343643" y="3240266"/>
                </a:lnTo>
                <a:lnTo>
                  <a:pt x="2310197" y="3209912"/>
                </a:lnTo>
                <a:lnTo>
                  <a:pt x="2277502" y="3178762"/>
                </a:lnTo>
                <a:lnTo>
                  <a:pt x="2245573" y="3146831"/>
                </a:lnTo>
                <a:lnTo>
                  <a:pt x="2214425" y="3114134"/>
                </a:lnTo>
                <a:lnTo>
                  <a:pt x="2184073" y="3080687"/>
                </a:lnTo>
                <a:lnTo>
                  <a:pt x="2154532" y="3046504"/>
                </a:lnTo>
                <a:lnTo>
                  <a:pt x="2125819" y="3011601"/>
                </a:lnTo>
                <a:lnTo>
                  <a:pt x="2097947" y="2975994"/>
                </a:lnTo>
                <a:lnTo>
                  <a:pt x="2070933" y="2939697"/>
                </a:lnTo>
                <a:lnTo>
                  <a:pt x="2044791" y="2902725"/>
                </a:lnTo>
                <a:lnTo>
                  <a:pt x="2019538" y="2865095"/>
                </a:lnTo>
                <a:lnTo>
                  <a:pt x="1995187" y="2826821"/>
                </a:lnTo>
                <a:lnTo>
                  <a:pt x="1971754" y="2787919"/>
                </a:lnTo>
                <a:lnTo>
                  <a:pt x="1949256" y="2748403"/>
                </a:lnTo>
                <a:lnTo>
                  <a:pt x="1927706" y="2708289"/>
                </a:lnTo>
                <a:lnTo>
                  <a:pt x="1907120" y="2667593"/>
                </a:lnTo>
                <a:lnTo>
                  <a:pt x="1887513" y="2626329"/>
                </a:lnTo>
                <a:lnTo>
                  <a:pt x="1868901" y="2584513"/>
                </a:lnTo>
                <a:lnTo>
                  <a:pt x="1851299" y="2542159"/>
                </a:lnTo>
                <a:lnTo>
                  <a:pt x="1834722" y="2499285"/>
                </a:lnTo>
                <a:lnTo>
                  <a:pt x="1819185" y="2455903"/>
                </a:lnTo>
                <a:lnTo>
                  <a:pt x="1804704" y="2412031"/>
                </a:lnTo>
                <a:lnTo>
                  <a:pt x="1791293" y="2367683"/>
                </a:lnTo>
                <a:lnTo>
                  <a:pt x="1778969" y="2322874"/>
                </a:lnTo>
                <a:lnTo>
                  <a:pt x="1767746" y="2277619"/>
                </a:lnTo>
                <a:lnTo>
                  <a:pt x="1757640" y="2231935"/>
                </a:lnTo>
                <a:lnTo>
                  <a:pt x="1748665" y="2185835"/>
                </a:lnTo>
                <a:lnTo>
                  <a:pt x="1740838" y="2139336"/>
                </a:lnTo>
                <a:lnTo>
                  <a:pt x="1734173" y="2092452"/>
                </a:lnTo>
                <a:lnTo>
                  <a:pt x="1728686" y="2045200"/>
                </a:lnTo>
                <a:lnTo>
                  <a:pt x="1724391" y="1997593"/>
                </a:lnTo>
                <a:lnTo>
                  <a:pt x="1721305" y="1949648"/>
                </a:lnTo>
                <a:lnTo>
                  <a:pt x="1719442" y="1901379"/>
                </a:lnTo>
                <a:lnTo>
                  <a:pt x="1718818" y="1852802"/>
                </a:lnTo>
                <a:lnTo>
                  <a:pt x="1719442" y="1804226"/>
                </a:lnTo>
                <a:lnTo>
                  <a:pt x="1721305" y="1755957"/>
                </a:lnTo>
                <a:lnTo>
                  <a:pt x="1724391" y="1708012"/>
                </a:lnTo>
                <a:lnTo>
                  <a:pt x="1728686" y="1660405"/>
                </a:lnTo>
                <a:lnTo>
                  <a:pt x="1734173" y="1613152"/>
                </a:lnTo>
                <a:lnTo>
                  <a:pt x="1740838" y="1566268"/>
                </a:lnTo>
                <a:lnTo>
                  <a:pt x="1748665" y="1519768"/>
                </a:lnTo>
                <a:lnTo>
                  <a:pt x="1757640" y="1473668"/>
                </a:lnTo>
                <a:lnTo>
                  <a:pt x="1767746" y="1427983"/>
                </a:lnTo>
                <a:lnTo>
                  <a:pt x="1778969" y="1382728"/>
                </a:lnTo>
                <a:lnTo>
                  <a:pt x="1791293" y="1337918"/>
                </a:lnTo>
                <a:lnTo>
                  <a:pt x="1804704" y="1293569"/>
                </a:lnTo>
                <a:lnTo>
                  <a:pt x="1819185" y="1249696"/>
                </a:lnTo>
                <a:lnTo>
                  <a:pt x="1834722" y="1206314"/>
                </a:lnTo>
                <a:lnTo>
                  <a:pt x="1851299" y="1163438"/>
                </a:lnTo>
                <a:lnTo>
                  <a:pt x="1868901" y="1121084"/>
                </a:lnTo>
                <a:lnTo>
                  <a:pt x="1887513" y="1079267"/>
                </a:lnTo>
                <a:lnTo>
                  <a:pt x="1907120" y="1038002"/>
                </a:lnTo>
                <a:lnTo>
                  <a:pt x="1927706" y="997305"/>
                </a:lnTo>
                <a:lnTo>
                  <a:pt x="1949256" y="957190"/>
                </a:lnTo>
                <a:lnTo>
                  <a:pt x="1971754" y="917673"/>
                </a:lnTo>
                <a:lnTo>
                  <a:pt x="1995187" y="878770"/>
                </a:lnTo>
                <a:lnTo>
                  <a:pt x="2019538" y="840495"/>
                </a:lnTo>
                <a:lnTo>
                  <a:pt x="2044791" y="802863"/>
                </a:lnTo>
                <a:lnTo>
                  <a:pt x="2070933" y="765891"/>
                </a:lnTo>
                <a:lnTo>
                  <a:pt x="2097947" y="729592"/>
                </a:lnTo>
                <a:lnTo>
                  <a:pt x="2125819" y="693984"/>
                </a:lnTo>
                <a:lnTo>
                  <a:pt x="2154532" y="659080"/>
                </a:lnTo>
                <a:lnTo>
                  <a:pt x="2184073" y="624896"/>
                </a:lnTo>
                <a:lnTo>
                  <a:pt x="2214425" y="591447"/>
                </a:lnTo>
                <a:lnTo>
                  <a:pt x="2245573" y="558749"/>
                </a:lnTo>
                <a:lnTo>
                  <a:pt x="2277502" y="526817"/>
                </a:lnTo>
                <a:lnTo>
                  <a:pt x="2310197" y="495666"/>
                </a:lnTo>
                <a:lnTo>
                  <a:pt x="2343643" y="465311"/>
                </a:lnTo>
                <a:lnTo>
                  <a:pt x="2377824" y="435767"/>
                </a:lnTo>
                <a:lnTo>
                  <a:pt x="2412725" y="407051"/>
                </a:lnTo>
                <a:lnTo>
                  <a:pt x="2448331" y="379176"/>
                </a:lnTo>
                <a:lnTo>
                  <a:pt x="2484626" y="352159"/>
                </a:lnTo>
                <a:lnTo>
                  <a:pt x="2521595" y="326015"/>
                </a:lnTo>
                <a:lnTo>
                  <a:pt x="2559224" y="300758"/>
                </a:lnTo>
                <a:lnTo>
                  <a:pt x="2597496" y="276405"/>
                </a:lnTo>
                <a:lnTo>
                  <a:pt x="2636397" y="252969"/>
                </a:lnTo>
                <a:lnTo>
                  <a:pt x="2675911" y="230468"/>
                </a:lnTo>
                <a:lnTo>
                  <a:pt x="2716024" y="208915"/>
                </a:lnTo>
                <a:lnTo>
                  <a:pt x="2756719" y="188327"/>
                </a:lnTo>
                <a:lnTo>
                  <a:pt x="2797981" y="168718"/>
                </a:lnTo>
                <a:lnTo>
                  <a:pt x="2839796" y="150103"/>
                </a:lnTo>
                <a:lnTo>
                  <a:pt x="2882147" y="132499"/>
                </a:lnTo>
                <a:lnTo>
                  <a:pt x="2925021" y="115920"/>
                </a:lnTo>
                <a:lnTo>
                  <a:pt x="2968401" y="100381"/>
                </a:lnTo>
                <a:lnTo>
                  <a:pt x="3012272" y="85898"/>
                </a:lnTo>
                <a:lnTo>
                  <a:pt x="3056620" y="72486"/>
                </a:lnTo>
                <a:lnTo>
                  <a:pt x="3101428" y="60160"/>
                </a:lnTo>
                <a:lnTo>
                  <a:pt x="3146681" y="48935"/>
                </a:lnTo>
                <a:lnTo>
                  <a:pt x="3192365" y="38828"/>
                </a:lnTo>
                <a:lnTo>
                  <a:pt x="3238464" y="29852"/>
                </a:lnTo>
                <a:lnTo>
                  <a:pt x="3284962" y="22023"/>
                </a:lnTo>
                <a:lnTo>
                  <a:pt x="3331845" y="15357"/>
                </a:lnTo>
                <a:lnTo>
                  <a:pt x="3379097" y="9869"/>
                </a:lnTo>
                <a:lnTo>
                  <a:pt x="3426704" y="5574"/>
                </a:lnTo>
                <a:lnTo>
                  <a:pt x="3474648" y="2487"/>
                </a:lnTo>
                <a:lnTo>
                  <a:pt x="3522917" y="624"/>
                </a:lnTo>
                <a:lnTo>
                  <a:pt x="3571494" y="0"/>
                </a:lnTo>
                <a:lnTo>
                  <a:pt x="3620070" y="624"/>
                </a:lnTo>
                <a:lnTo>
                  <a:pt x="3668339" y="2487"/>
                </a:lnTo>
                <a:lnTo>
                  <a:pt x="3716284" y="5574"/>
                </a:lnTo>
                <a:lnTo>
                  <a:pt x="3763891" y="9869"/>
                </a:lnTo>
                <a:lnTo>
                  <a:pt x="3811144" y="15357"/>
                </a:lnTo>
                <a:lnTo>
                  <a:pt x="3858028" y="22023"/>
                </a:lnTo>
                <a:lnTo>
                  <a:pt x="3904528" y="29852"/>
                </a:lnTo>
                <a:lnTo>
                  <a:pt x="3950628" y="38828"/>
                </a:lnTo>
                <a:lnTo>
                  <a:pt x="3996313" y="48935"/>
                </a:lnTo>
                <a:lnTo>
                  <a:pt x="4041568" y="60160"/>
                </a:lnTo>
                <a:lnTo>
                  <a:pt x="4086378" y="72486"/>
                </a:lnTo>
                <a:lnTo>
                  <a:pt x="4130727" y="85898"/>
                </a:lnTo>
                <a:lnTo>
                  <a:pt x="4151249" y="92672"/>
                </a:lnTo>
              </a:path>
            </a:pathLst>
          </a:custGeom>
          <a:ln w="6350">
            <a:solidFill>
              <a:srgbClr val="FFB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0259" y="725170"/>
            <a:ext cx="342137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7CA3"/>
                </a:solidFill>
                <a:latin typeface="Calibri"/>
                <a:cs typeface="Calibri"/>
              </a:rPr>
              <a:t>Printable</a:t>
            </a:r>
            <a:r>
              <a:rPr sz="4400" spc="-12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400" spc="-20" dirty="0">
                <a:solidFill>
                  <a:srgbClr val="007CA3"/>
                </a:solidFill>
                <a:latin typeface="Calibri"/>
                <a:cs typeface="Calibri"/>
              </a:rPr>
              <a:t>Copy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44433" y="1605153"/>
            <a:ext cx="3516629" cy="3231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96B68"/>
                </a:solidFill>
                <a:latin typeface="Calibri"/>
                <a:cs typeface="Calibri"/>
              </a:rPr>
              <a:t>Highlights</a:t>
            </a:r>
            <a:endParaRPr sz="2400">
              <a:latin typeface="Calibri"/>
              <a:cs typeface="Calibri"/>
            </a:endParaRPr>
          </a:p>
          <a:p>
            <a:pPr marL="756285" marR="753745" indent="-287020">
              <a:lnSpc>
                <a:spcPct val="100000"/>
              </a:lnSpc>
              <a:spcBef>
                <a:spcPts val="2915"/>
              </a:spcBef>
              <a:buFont typeface="Arial"/>
              <a:buChar char="•"/>
              <a:tabLst>
                <a:tab pos="7562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Student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can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go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Applications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page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to:</a:t>
            </a:r>
            <a:endParaRPr sz="1800">
              <a:latin typeface="Calibri"/>
              <a:cs typeface="Calibri"/>
            </a:endParaRPr>
          </a:p>
          <a:p>
            <a:pPr marL="1213485" marR="342900" lvl="1" indent="-287020">
              <a:lnSpc>
                <a:spcPct val="100000"/>
              </a:lnSpc>
              <a:buFont typeface="Arial"/>
              <a:buChar char="•"/>
              <a:tabLst>
                <a:tab pos="12134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View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their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submitted 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TASFA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in</a:t>
            </a:r>
            <a:r>
              <a:rPr sz="18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 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read-only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format.</a:t>
            </a:r>
            <a:endParaRPr sz="1800">
              <a:latin typeface="Calibri"/>
              <a:cs typeface="Calibri"/>
            </a:endParaRPr>
          </a:p>
          <a:p>
            <a:pPr marL="1213485" marR="5080" lvl="1" indent="-287020">
              <a:lnSpc>
                <a:spcPct val="100000"/>
              </a:lnSpc>
              <a:buFont typeface="Arial"/>
              <a:buChar char="•"/>
              <a:tabLst>
                <a:tab pos="12134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View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date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submitted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or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print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copy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of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their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submitted</a:t>
            </a:r>
            <a:r>
              <a:rPr sz="18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696B68"/>
                </a:solidFill>
                <a:latin typeface="Calibri"/>
                <a:cs typeface="Calibri"/>
              </a:rPr>
              <a:t>TASFA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(by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school)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in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PDF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format.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33078" y="1415808"/>
            <a:ext cx="7780655" cy="4733925"/>
            <a:chOff x="233078" y="1415808"/>
            <a:chExt cx="7780655" cy="47339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078" y="1654868"/>
              <a:ext cx="7661334" cy="39613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782" y="1814575"/>
              <a:ext cx="7164324" cy="346405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62577" y="3183636"/>
              <a:ext cx="1685925" cy="237490"/>
            </a:xfrm>
            <a:custGeom>
              <a:avLst/>
              <a:gdLst/>
              <a:ahLst/>
              <a:cxnLst/>
              <a:rect l="l" t="t" r="r" b="b"/>
              <a:pathLst>
                <a:path w="1685925" h="237489">
                  <a:moveTo>
                    <a:pt x="0" y="237109"/>
                  </a:moveTo>
                  <a:lnTo>
                    <a:pt x="1685417" y="237109"/>
                  </a:lnTo>
                  <a:lnTo>
                    <a:pt x="1685417" y="0"/>
                  </a:lnTo>
                  <a:lnTo>
                    <a:pt x="0" y="0"/>
                  </a:lnTo>
                  <a:lnTo>
                    <a:pt x="0" y="237109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9956" y="1415808"/>
              <a:ext cx="3793235" cy="47335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5663" y="1611706"/>
              <a:ext cx="3222243" cy="416369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93336" y="1825777"/>
              <a:ext cx="1343660" cy="311785"/>
            </a:xfrm>
            <a:custGeom>
              <a:avLst/>
              <a:gdLst/>
              <a:ahLst/>
              <a:cxnLst/>
              <a:rect l="l" t="t" r="r" b="b"/>
              <a:pathLst>
                <a:path w="1343660" h="311785">
                  <a:moveTo>
                    <a:pt x="766051" y="219786"/>
                  </a:moveTo>
                  <a:lnTo>
                    <a:pt x="0" y="219786"/>
                  </a:lnTo>
                  <a:lnTo>
                    <a:pt x="0" y="311759"/>
                  </a:lnTo>
                  <a:lnTo>
                    <a:pt x="766051" y="311759"/>
                  </a:lnTo>
                  <a:lnTo>
                    <a:pt x="766051" y="219786"/>
                  </a:lnTo>
                  <a:close/>
                </a:path>
                <a:path w="1343660" h="311785">
                  <a:moveTo>
                    <a:pt x="1343139" y="0"/>
                  </a:moveTo>
                  <a:lnTo>
                    <a:pt x="808101" y="0"/>
                  </a:lnTo>
                  <a:lnTo>
                    <a:pt x="808101" y="117957"/>
                  </a:lnTo>
                  <a:lnTo>
                    <a:pt x="1343139" y="117957"/>
                  </a:lnTo>
                  <a:lnTo>
                    <a:pt x="1343139" y="0"/>
                  </a:lnTo>
                  <a:close/>
                </a:path>
              </a:pathLst>
            </a:custGeom>
            <a:solidFill>
              <a:srgbClr val="003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spc="-25" dirty="0">
                <a:solidFill>
                  <a:srgbClr val="889297"/>
                </a:solidFill>
              </a:rPr>
              <a:t>49</a:t>
            </a:r>
            <a:endParaRPr sz="1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40751" y="2501773"/>
            <a:ext cx="4151629" cy="4356735"/>
          </a:xfrm>
          <a:custGeom>
            <a:avLst/>
            <a:gdLst/>
            <a:ahLst/>
            <a:cxnLst/>
            <a:rect l="l" t="t" r="r" b="b"/>
            <a:pathLst>
              <a:path w="4151629" h="4356734">
                <a:moveTo>
                  <a:pt x="73069" y="4356227"/>
                </a:moveTo>
                <a:lnTo>
                  <a:pt x="54327" y="4291569"/>
                </a:lnTo>
                <a:lnTo>
                  <a:pt x="43130" y="4246723"/>
                </a:lnTo>
                <a:lnTo>
                  <a:pt x="33177" y="4201398"/>
                </a:lnTo>
                <a:lnTo>
                  <a:pt x="24490" y="4155612"/>
                </a:lnTo>
                <a:lnTo>
                  <a:pt x="17086" y="4109385"/>
                </a:lnTo>
                <a:lnTo>
                  <a:pt x="10986" y="4062735"/>
                </a:lnTo>
                <a:lnTo>
                  <a:pt x="6208" y="4015681"/>
                </a:lnTo>
                <a:lnTo>
                  <a:pt x="2772" y="3968244"/>
                </a:lnTo>
                <a:lnTo>
                  <a:pt x="696" y="3920441"/>
                </a:lnTo>
                <a:lnTo>
                  <a:pt x="0" y="3872293"/>
                </a:lnTo>
                <a:lnTo>
                  <a:pt x="696" y="3824144"/>
                </a:lnTo>
                <a:lnTo>
                  <a:pt x="2772" y="3776341"/>
                </a:lnTo>
                <a:lnTo>
                  <a:pt x="6208" y="3728903"/>
                </a:lnTo>
                <a:lnTo>
                  <a:pt x="10986" y="3681849"/>
                </a:lnTo>
                <a:lnTo>
                  <a:pt x="17086" y="3635198"/>
                </a:lnTo>
                <a:lnTo>
                  <a:pt x="24490" y="3588969"/>
                </a:lnTo>
                <a:lnTo>
                  <a:pt x="33177" y="3543183"/>
                </a:lnTo>
                <a:lnTo>
                  <a:pt x="43130" y="3497856"/>
                </a:lnTo>
                <a:lnTo>
                  <a:pt x="54327" y="3453010"/>
                </a:lnTo>
                <a:lnTo>
                  <a:pt x="66752" y="3408663"/>
                </a:lnTo>
                <a:lnTo>
                  <a:pt x="80384" y="3364834"/>
                </a:lnTo>
                <a:lnTo>
                  <a:pt x="95204" y="3321542"/>
                </a:lnTo>
                <a:lnTo>
                  <a:pt x="111194" y="3278807"/>
                </a:lnTo>
                <a:lnTo>
                  <a:pt x="128333" y="3236647"/>
                </a:lnTo>
                <a:lnTo>
                  <a:pt x="146603" y="3195082"/>
                </a:lnTo>
                <a:lnTo>
                  <a:pt x="165985" y="3154131"/>
                </a:lnTo>
                <a:lnTo>
                  <a:pt x="186460" y="3113813"/>
                </a:lnTo>
                <a:lnTo>
                  <a:pt x="208008" y="3074147"/>
                </a:lnTo>
                <a:lnTo>
                  <a:pt x="230610" y="3035152"/>
                </a:lnTo>
                <a:lnTo>
                  <a:pt x="254247" y="2996848"/>
                </a:lnTo>
                <a:lnTo>
                  <a:pt x="278900" y="2959254"/>
                </a:lnTo>
                <a:lnTo>
                  <a:pt x="304551" y="2922388"/>
                </a:lnTo>
                <a:lnTo>
                  <a:pt x="331178" y="2886270"/>
                </a:lnTo>
                <a:lnTo>
                  <a:pt x="358765" y="2850919"/>
                </a:lnTo>
                <a:lnTo>
                  <a:pt x="387291" y="2816355"/>
                </a:lnTo>
                <a:lnTo>
                  <a:pt x="416737" y="2782595"/>
                </a:lnTo>
                <a:lnTo>
                  <a:pt x="447084" y="2749660"/>
                </a:lnTo>
                <a:lnTo>
                  <a:pt x="478313" y="2717569"/>
                </a:lnTo>
                <a:lnTo>
                  <a:pt x="510405" y="2686341"/>
                </a:lnTo>
                <a:lnTo>
                  <a:pt x="543341" y="2655994"/>
                </a:lnTo>
                <a:lnTo>
                  <a:pt x="577101" y="2626549"/>
                </a:lnTo>
                <a:lnTo>
                  <a:pt x="611667" y="2598024"/>
                </a:lnTo>
                <a:lnTo>
                  <a:pt x="647019" y="2570438"/>
                </a:lnTo>
                <a:lnTo>
                  <a:pt x="683138" y="2543811"/>
                </a:lnTo>
                <a:lnTo>
                  <a:pt x="720005" y="2518161"/>
                </a:lnTo>
                <a:lnTo>
                  <a:pt x="757601" y="2493508"/>
                </a:lnTo>
                <a:lnTo>
                  <a:pt x="795907" y="2469871"/>
                </a:lnTo>
                <a:lnTo>
                  <a:pt x="834903" y="2447269"/>
                </a:lnTo>
                <a:lnTo>
                  <a:pt x="874570" y="2425722"/>
                </a:lnTo>
                <a:lnTo>
                  <a:pt x="914890" y="2405248"/>
                </a:lnTo>
                <a:lnTo>
                  <a:pt x="955843" y="2385866"/>
                </a:lnTo>
                <a:lnTo>
                  <a:pt x="997410" y="2367596"/>
                </a:lnTo>
                <a:lnTo>
                  <a:pt x="1039572" y="2350457"/>
                </a:lnTo>
                <a:lnTo>
                  <a:pt x="1082309" y="2334468"/>
                </a:lnTo>
                <a:lnTo>
                  <a:pt x="1125603" y="2319648"/>
                </a:lnTo>
                <a:lnTo>
                  <a:pt x="1169434" y="2306016"/>
                </a:lnTo>
                <a:lnTo>
                  <a:pt x="1213784" y="2293591"/>
                </a:lnTo>
                <a:lnTo>
                  <a:pt x="1258632" y="2282393"/>
                </a:lnTo>
                <a:lnTo>
                  <a:pt x="1303961" y="2272441"/>
                </a:lnTo>
                <a:lnTo>
                  <a:pt x="1349751" y="2263754"/>
                </a:lnTo>
                <a:lnTo>
                  <a:pt x="1395982" y="2256350"/>
                </a:lnTo>
                <a:lnTo>
                  <a:pt x="1442635" y="2250250"/>
                </a:lnTo>
                <a:lnTo>
                  <a:pt x="1489692" y="2245472"/>
                </a:lnTo>
                <a:lnTo>
                  <a:pt x="1537134" y="2242036"/>
                </a:lnTo>
                <a:lnTo>
                  <a:pt x="1584940" y="2239960"/>
                </a:lnTo>
                <a:lnTo>
                  <a:pt x="1633093" y="2239264"/>
                </a:lnTo>
                <a:lnTo>
                  <a:pt x="1681238" y="2239960"/>
                </a:lnTo>
                <a:lnTo>
                  <a:pt x="1729038" y="2242036"/>
                </a:lnTo>
                <a:lnTo>
                  <a:pt x="1776473" y="2245472"/>
                </a:lnTo>
                <a:lnTo>
                  <a:pt x="1823524" y="2250250"/>
                </a:lnTo>
                <a:lnTo>
                  <a:pt x="1870172" y="2256350"/>
                </a:lnTo>
                <a:lnTo>
                  <a:pt x="1916398" y="2263754"/>
                </a:lnTo>
                <a:lnTo>
                  <a:pt x="1962182" y="2272441"/>
                </a:lnTo>
                <a:lnTo>
                  <a:pt x="2007506" y="2282393"/>
                </a:lnTo>
                <a:lnTo>
                  <a:pt x="2052349" y="2293591"/>
                </a:lnTo>
                <a:lnTo>
                  <a:pt x="2096694" y="2306016"/>
                </a:lnTo>
                <a:lnTo>
                  <a:pt x="2140521" y="2319648"/>
                </a:lnTo>
                <a:lnTo>
                  <a:pt x="2183811" y="2334468"/>
                </a:lnTo>
                <a:lnTo>
                  <a:pt x="2226544" y="2350457"/>
                </a:lnTo>
                <a:lnTo>
                  <a:pt x="2268702" y="2367596"/>
                </a:lnTo>
                <a:lnTo>
                  <a:pt x="2310265" y="2385866"/>
                </a:lnTo>
                <a:lnTo>
                  <a:pt x="2351214" y="2405248"/>
                </a:lnTo>
                <a:lnTo>
                  <a:pt x="2391531" y="2425722"/>
                </a:lnTo>
                <a:lnTo>
                  <a:pt x="2431195" y="2447269"/>
                </a:lnTo>
                <a:lnTo>
                  <a:pt x="2470188" y="2469871"/>
                </a:lnTo>
                <a:lnTo>
                  <a:pt x="2508491" y="2493508"/>
                </a:lnTo>
                <a:lnTo>
                  <a:pt x="2546084" y="2518161"/>
                </a:lnTo>
                <a:lnTo>
                  <a:pt x="2582948" y="2543811"/>
                </a:lnTo>
                <a:lnTo>
                  <a:pt x="2619065" y="2570438"/>
                </a:lnTo>
                <a:lnTo>
                  <a:pt x="2654415" y="2598024"/>
                </a:lnTo>
                <a:lnTo>
                  <a:pt x="2688978" y="2626549"/>
                </a:lnTo>
                <a:lnTo>
                  <a:pt x="2722736" y="2655994"/>
                </a:lnTo>
                <a:lnTo>
                  <a:pt x="2755670" y="2686341"/>
                </a:lnTo>
                <a:lnTo>
                  <a:pt x="2787761" y="2717569"/>
                </a:lnTo>
                <a:lnTo>
                  <a:pt x="2818988" y="2749660"/>
                </a:lnTo>
                <a:lnTo>
                  <a:pt x="2849334" y="2782595"/>
                </a:lnTo>
                <a:lnTo>
                  <a:pt x="2878779" y="2816355"/>
                </a:lnTo>
                <a:lnTo>
                  <a:pt x="2907303" y="2850919"/>
                </a:lnTo>
                <a:lnTo>
                  <a:pt x="2934888" y="2886270"/>
                </a:lnTo>
                <a:lnTo>
                  <a:pt x="2961515" y="2922388"/>
                </a:lnTo>
                <a:lnTo>
                  <a:pt x="2987164" y="2959254"/>
                </a:lnTo>
                <a:lnTo>
                  <a:pt x="3011817" y="2996848"/>
                </a:lnTo>
                <a:lnTo>
                  <a:pt x="3035453" y="3035152"/>
                </a:lnTo>
                <a:lnTo>
                  <a:pt x="3058055" y="3074147"/>
                </a:lnTo>
                <a:lnTo>
                  <a:pt x="3079602" y="3113813"/>
                </a:lnTo>
                <a:lnTo>
                  <a:pt x="3100076" y="3154131"/>
                </a:lnTo>
                <a:lnTo>
                  <a:pt x="3119457" y="3195082"/>
                </a:lnTo>
                <a:lnTo>
                  <a:pt x="3137727" y="3236647"/>
                </a:lnTo>
                <a:lnTo>
                  <a:pt x="3154866" y="3278807"/>
                </a:lnTo>
                <a:lnTo>
                  <a:pt x="3170855" y="3321542"/>
                </a:lnTo>
                <a:lnTo>
                  <a:pt x="3185675" y="3364834"/>
                </a:lnTo>
                <a:lnTo>
                  <a:pt x="3199307" y="3408663"/>
                </a:lnTo>
                <a:lnTo>
                  <a:pt x="3211731" y="3453010"/>
                </a:lnTo>
                <a:lnTo>
                  <a:pt x="3222929" y="3497856"/>
                </a:lnTo>
                <a:lnTo>
                  <a:pt x="3232881" y="3543183"/>
                </a:lnTo>
                <a:lnTo>
                  <a:pt x="3241568" y="3588969"/>
                </a:lnTo>
                <a:lnTo>
                  <a:pt x="3248972" y="3635198"/>
                </a:lnTo>
                <a:lnTo>
                  <a:pt x="3255072" y="3681849"/>
                </a:lnTo>
                <a:lnTo>
                  <a:pt x="3259850" y="3728903"/>
                </a:lnTo>
                <a:lnTo>
                  <a:pt x="3263286" y="3776341"/>
                </a:lnTo>
                <a:lnTo>
                  <a:pt x="3265362" y="3824144"/>
                </a:lnTo>
                <a:lnTo>
                  <a:pt x="3266058" y="3872293"/>
                </a:lnTo>
                <a:lnTo>
                  <a:pt x="3265362" y="3920441"/>
                </a:lnTo>
                <a:lnTo>
                  <a:pt x="3263286" y="3968244"/>
                </a:lnTo>
                <a:lnTo>
                  <a:pt x="3259850" y="4015681"/>
                </a:lnTo>
                <a:lnTo>
                  <a:pt x="3255072" y="4062735"/>
                </a:lnTo>
                <a:lnTo>
                  <a:pt x="3248972" y="4109385"/>
                </a:lnTo>
                <a:lnTo>
                  <a:pt x="3241568" y="4155612"/>
                </a:lnTo>
                <a:lnTo>
                  <a:pt x="3232881" y="4201398"/>
                </a:lnTo>
                <a:lnTo>
                  <a:pt x="3222929" y="4246723"/>
                </a:lnTo>
                <a:lnTo>
                  <a:pt x="3211731" y="4291569"/>
                </a:lnTo>
                <a:lnTo>
                  <a:pt x="3199307" y="4335915"/>
                </a:lnTo>
                <a:lnTo>
                  <a:pt x="3192989" y="4356227"/>
                </a:lnTo>
              </a:path>
              <a:path w="4151629" h="4356734">
                <a:moveTo>
                  <a:pt x="4151249" y="3612887"/>
                </a:moveTo>
                <a:lnTo>
                  <a:pt x="4086378" y="3633073"/>
                </a:lnTo>
                <a:lnTo>
                  <a:pt x="4041568" y="3645398"/>
                </a:lnTo>
                <a:lnTo>
                  <a:pt x="3996313" y="3656622"/>
                </a:lnTo>
                <a:lnTo>
                  <a:pt x="3950628" y="3666729"/>
                </a:lnTo>
                <a:lnTo>
                  <a:pt x="3904528" y="3675704"/>
                </a:lnTo>
                <a:lnTo>
                  <a:pt x="3858028" y="3683532"/>
                </a:lnTo>
                <a:lnTo>
                  <a:pt x="3811144" y="3690198"/>
                </a:lnTo>
                <a:lnTo>
                  <a:pt x="3763891" y="3695686"/>
                </a:lnTo>
                <a:lnTo>
                  <a:pt x="3716284" y="3699980"/>
                </a:lnTo>
                <a:lnTo>
                  <a:pt x="3668339" y="3703067"/>
                </a:lnTo>
                <a:lnTo>
                  <a:pt x="3620070" y="3704930"/>
                </a:lnTo>
                <a:lnTo>
                  <a:pt x="3571494" y="3705555"/>
                </a:lnTo>
                <a:lnTo>
                  <a:pt x="3522917" y="3704930"/>
                </a:lnTo>
                <a:lnTo>
                  <a:pt x="3474648" y="3703067"/>
                </a:lnTo>
                <a:lnTo>
                  <a:pt x="3426704" y="3699980"/>
                </a:lnTo>
                <a:lnTo>
                  <a:pt x="3379097" y="3695686"/>
                </a:lnTo>
                <a:lnTo>
                  <a:pt x="3331845" y="3690198"/>
                </a:lnTo>
                <a:lnTo>
                  <a:pt x="3284962" y="3683532"/>
                </a:lnTo>
                <a:lnTo>
                  <a:pt x="3238464" y="3675704"/>
                </a:lnTo>
                <a:lnTo>
                  <a:pt x="3192365" y="3666729"/>
                </a:lnTo>
                <a:lnTo>
                  <a:pt x="3146681" y="3656622"/>
                </a:lnTo>
                <a:lnTo>
                  <a:pt x="3101428" y="3645398"/>
                </a:lnTo>
                <a:lnTo>
                  <a:pt x="3056620" y="3633073"/>
                </a:lnTo>
                <a:lnTo>
                  <a:pt x="3012272" y="3619661"/>
                </a:lnTo>
                <a:lnTo>
                  <a:pt x="2968401" y="3605179"/>
                </a:lnTo>
                <a:lnTo>
                  <a:pt x="2925021" y="3589641"/>
                </a:lnTo>
                <a:lnTo>
                  <a:pt x="2882147" y="3573063"/>
                </a:lnTo>
                <a:lnTo>
                  <a:pt x="2839796" y="3555459"/>
                </a:lnTo>
                <a:lnTo>
                  <a:pt x="2797981" y="3536846"/>
                </a:lnTo>
                <a:lnTo>
                  <a:pt x="2756719" y="3517237"/>
                </a:lnTo>
                <a:lnTo>
                  <a:pt x="2716024" y="3496650"/>
                </a:lnTo>
                <a:lnTo>
                  <a:pt x="2675911" y="3475098"/>
                </a:lnTo>
                <a:lnTo>
                  <a:pt x="2636397" y="3452598"/>
                </a:lnTo>
                <a:lnTo>
                  <a:pt x="2597496" y="3429164"/>
                </a:lnTo>
                <a:lnTo>
                  <a:pt x="2559224" y="3404812"/>
                </a:lnTo>
                <a:lnTo>
                  <a:pt x="2521595" y="3379556"/>
                </a:lnTo>
                <a:lnTo>
                  <a:pt x="2484626" y="3353413"/>
                </a:lnTo>
                <a:lnTo>
                  <a:pt x="2448331" y="3326397"/>
                </a:lnTo>
                <a:lnTo>
                  <a:pt x="2412725" y="3298523"/>
                </a:lnTo>
                <a:lnTo>
                  <a:pt x="2377824" y="3269808"/>
                </a:lnTo>
                <a:lnTo>
                  <a:pt x="2343643" y="3240266"/>
                </a:lnTo>
                <a:lnTo>
                  <a:pt x="2310197" y="3209912"/>
                </a:lnTo>
                <a:lnTo>
                  <a:pt x="2277502" y="3178762"/>
                </a:lnTo>
                <a:lnTo>
                  <a:pt x="2245573" y="3146831"/>
                </a:lnTo>
                <a:lnTo>
                  <a:pt x="2214425" y="3114134"/>
                </a:lnTo>
                <a:lnTo>
                  <a:pt x="2184073" y="3080687"/>
                </a:lnTo>
                <a:lnTo>
                  <a:pt x="2154532" y="3046504"/>
                </a:lnTo>
                <a:lnTo>
                  <a:pt x="2125819" y="3011601"/>
                </a:lnTo>
                <a:lnTo>
                  <a:pt x="2097947" y="2975994"/>
                </a:lnTo>
                <a:lnTo>
                  <a:pt x="2070933" y="2939697"/>
                </a:lnTo>
                <a:lnTo>
                  <a:pt x="2044791" y="2902725"/>
                </a:lnTo>
                <a:lnTo>
                  <a:pt x="2019538" y="2865095"/>
                </a:lnTo>
                <a:lnTo>
                  <a:pt x="1995187" y="2826821"/>
                </a:lnTo>
                <a:lnTo>
                  <a:pt x="1971754" y="2787919"/>
                </a:lnTo>
                <a:lnTo>
                  <a:pt x="1949256" y="2748403"/>
                </a:lnTo>
                <a:lnTo>
                  <a:pt x="1927706" y="2708289"/>
                </a:lnTo>
                <a:lnTo>
                  <a:pt x="1907120" y="2667593"/>
                </a:lnTo>
                <a:lnTo>
                  <a:pt x="1887513" y="2626329"/>
                </a:lnTo>
                <a:lnTo>
                  <a:pt x="1868901" y="2584513"/>
                </a:lnTo>
                <a:lnTo>
                  <a:pt x="1851299" y="2542159"/>
                </a:lnTo>
                <a:lnTo>
                  <a:pt x="1834722" y="2499285"/>
                </a:lnTo>
                <a:lnTo>
                  <a:pt x="1819185" y="2455903"/>
                </a:lnTo>
                <a:lnTo>
                  <a:pt x="1804704" y="2412031"/>
                </a:lnTo>
                <a:lnTo>
                  <a:pt x="1791293" y="2367683"/>
                </a:lnTo>
                <a:lnTo>
                  <a:pt x="1778969" y="2322874"/>
                </a:lnTo>
                <a:lnTo>
                  <a:pt x="1767746" y="2277619"/>
                </a:lnTo>
                <a:lnTo>
                  <a:pt x="1757640" y="2231935"/>
                </a:lnTo>
                <a:lnTo>
                  <a:pt x="1748665" y="2185835"/>
                </a:lnTo>
                <a:lnTo>
                  <a:pt x="1740838" y="2139336"/>
                </a:lnTo>
                <a:lnTo>
                  <a:pt x="1734173" y="2092452"/>
                </a:lnTo>
                <a:lnTo>
                  <a:pt x="1728686" y="2045200"/>
                </a:lnTo>
                <a:lnTo>
                  <a:pt x="1724391" y="1997593"/>
                </a:lnTo>
                <a:lnTo>
                  <a:pt x="1721305" y="1949648"/>
                </a:lnTo>
                <a:lnTo>
                  <a:pt x="1719442" y="1901379"/>
                </a:lnTo>
                <a:lnTo>
                  <a:pt x="1718818" y="1852802"/>
                </a:lnTo>
                <a:lnTo>
                  <a:pt x="1719442" y="1804226"/>
                </a:lnTo>
                <a:lnTo>
                  <a:pt x="1721305" y="1755957"/>
                </a:lnTo>
                <a:lnTo>
                  <a:pt x="1724391" y="1708012"/>
                </a:lnTo>
                <a:lnTo>
                  <a:pt x="1728686" y="1660405"/>
                </a:lnTo>
                <a:lnTo>
                  <a:pt x="1734173" y="1613152"/>
                </a:lnTo>
                <a:lnTo>
                  <a:pt x="1740838" y="1566268"/>
                </a:lnTo>
                <a:lnTo>
                  <a:pt x="1748665" y="1519768"/>
                </a:lnTo>
                <a:lnTo>
                  <a:pt x="1757640" y="1473668"/>
                </a:lnTo>
                <a:lnTo>
                  <a:pt x="1767746" y="1427983"/>
                </a:lnTo>
                <a:lnTo>
                  <a:pt x="1778969" y="1382728"/>
                </a:lnTo>
                <a:lnTo>
                  <a:pt x="1791293" y="1337918"/>
                </a:lnTo>
                <a:lnTo>
                  <a:pt x="1804704" y="1293569"/>
                </a:lnTo>
                <a:lnTo>
                  <a:pt x="1819185" y="1249696"/>
                </a:lnTo>
                <a:lnTo>
                  <a:pt x="1834722" y="1206314"/>
                </a:lnTo>
                <a:lnTo>
                  <a:pt x="1851299" y="1163438"/>
                </a:lnTo>
                <a:lnTo>
                  <a:pt x="1868901" y="1121084"/>
                </a:lnTo>
                <a:lnTo>
                  <a:pt x="1887513" y="1079267"/>
                </a:lnTo>
                <a:lnTo>
                  <a:pt x="1907120" y="1038002"/>
                </a:lnTo>
                <a:lnTo>
                  <a:pt x="1927706" y="997305"/>
                </a:lnTo>
                <a:lnTo>
                  <a:pt x="1949256" y="957190"/>
                </a:lnTo>
                <a:lnTo>
                  <a:pt x="1971754" y="917673"/>
                </a:lnTo>
                <a:lnTo>
                  <a:pt x="1995187" y="878770"/>
                </a:lnTo>
                <a:lnTo>
                  <a:pt x="2019538" y="840495"/>
                </a:lnTo>
                <a:lnTo>
                  <a:pt x="2044791" y="802863"/>
                </a:lnTo>
                <a:lnTo>
                  <a:pt x="2070933" y="765891"/>
                </a:lnTo>
                <a:lnTo>
                  <a:pt x="2097947" y="729592"/>
                </a:lnTo>
                <a:lnTo>
                  <a:pt x="2125819" y="693984"/>
                </a:lnTo>
                <a:lnTo>
                  <a:pt x="2154532" y="659080"/>
                </a:lnTo>
                <a:lnTo>
                  <a:pt x="2184073" y="624896"/>
                </a:lnTo>
                <a:lnTo>
                  <a:pt x="2214425" y="591447"/>
                </a:lnTo>
                <a:lnTo>
                  <a:pt x="2245573" y="558749"/>
                </a:lnTo>
                <a:lnTo>
                  <a:pt x="2277502" y="526817"/>
                </a:lnTo>
                <a:lnTo>
                  <a:pt x="2310197" y="495666"/>
                </a:lnTo>
                <a:lnTo>
                  <a:pt x="2343643" y="465311"/>
                </a:lnTo>
                <a:lnTo>
                  <a:pt x="2377824" y="435767"/>
                </a:lnTo>
                <a:lnTo>
                  <a:pt x="2412725" y="407051"/>
                </a:lnTo>
                <a:lnTo>
                  <a:pt x="2448331" y="379176"/>
                </a:lnTo>
                <a:lnTo>
                  <a:pt x="2484626" y="352159"/>
                </a:lnTo>
                <a:lnTo>
                  <a:pt x="2521595" y="326015"/>
                </a:lnTo>
                <a:lnTo>
                  <a:pt x="2559224" y="300758"/>
                </a:lnTo>
                <a:lnTo>
                  <a:pt x="2597496" y="276405"/>
                </a:lnTo>
                <a:lnTo>
                  <a:pt x="2636397" y="252969"/>
                </a:lnTo>
                <a:lnTo>
                  <a:pt x="2675911" y="230468"/>
                </a:lnTo>
                <a:lnTo>
                  <a:pt x="2716024" y="208915"/>
                </a:lnTo>
                <a:lnTo>
                  <a:pt x="2756719" y="188327"/>
                </a:lnTo>
                <a:lnTo>
                  <a:pt x="2797981" y="168718"/>
                </a:lnTo>
                <a:lnTo>
                  <a:pt x="2839796" y="150103"/>
                </a:lnTo>
                <a:lnTo>
                  <a:pt x="2882147" y="132499"/>
                </a:lnTo>
                <a:lnTo>
                  <a:pt x="2925021" y="115920"/>
                </a:lnTo>
                <a:lnTo>
                  <a:pt x="2968401" y="100381"/>
                </a:lnTo>
                <a:lnTo>
                  <a:pt x="3012272" y="85898"/>
                </a:lnTo>
                <a:lnTo>
                  <a:pt x="3056620" y="72486"/>
                </a:lnTo>
                <a:lnTo>
                  <a:pt x="3101428" y="60160"/>
                </a:lnTo>
                <a:lnTo>
                  <a:pt x="3146681" y="48935"/>
                </a:lnTo>
                <a:lnTo>
                  <a:pt x="3192365" y="38828"/>
                </a:lnTo>
                <a:lnTo>
                  <a:pt x="3238464" y="29852"/>
                </a:lnTo>
                <a:lnTo>
                  <a:pt x="3284962" y="22023"/>
                </a:lnTo>
                <a:lnTo>
                  <a:pt x="3331845" y="15357"/>
                </a:lnTo>
                <a:lnTo>
                  <a:pt x="3379097" y="9869"/>
                </a:lnTo>
                <a:lnTo>
                  <a:pt x="3426704" y="5574"/>
                </a:lnTo>
                <a:lnTo>
                  <a:pt x="3474648" y="2487"/>
                </a:lnTo>
                <a:lnTo>
                  <a:pt x="3522917" y="624"/>
                </a:lnTo>
                <a:lnTo>
                  <a:pt x="3571494" y="0"/>
                </a:lnTo>
                <a:lnTo>
                  <a:pt x="3620070" y="624"/>
                </a:lnTo>
                <a:lnTo>
                  <a:pt x="3668339" y="2487"/>
                </a:lnTo>
                <a:lnTo>
                  <a:pt x="3716284" y="5574"/>
                </a:lnTo>
                <a:lnTo>
                  <a:pt x="3763891" y="9869"/>
                </a:lnTo>
                <a:lnTo>
                  <a:pt x="3811144" y="15357"/>
                </a:lnTo>
                <a:lnTo>
                  <a:pt x="3858028" y="22023"/>
                </a:lnTo>
                <a:lnTo>
                  <a:pt x="3904528" y="29852"/>
                </a:lnTo>
                <a:lnTo>
                  <a:pt x="3950628" y="38828"/>
                </a:lnTo>
                <a:lnTo>
                  <a:pt x="3996313" y="48935"/>
                </a:lnTo>
                <a:lnTo>
                  <a:pt x="4041568" y="60160"/>
                </a:lnTo>
                <a:lnTo>
                  <a:pt x="4086378" y="72486"/>
                </a:lnTo>
                <a:lnTo>
                  <a:pt x="4130727" y="85898"/>
                </a:lnTo>
                <a:lnTo>
                  <a:pt x="4151249" y="92672"/>
                </a:lnTo>
              </a:path>
            </a:pathLst>
          </a:custGeom>
          <a:ln w="6350">
            <a:solidFill>
              <a:srgbClr val="FFB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0259" y="725170"/>
            <a:ext cx="30086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7CA3"/>
                </a:solidFill>
                <a:latin typeface="Calibri"/>
                <a:cs typeface="Calibri"/>
              </a:rPr>
              <a:t>Add </a:t>
            </a:r>
            <a:r>
              <a:rPr sz="4400" spc="-10" dirty="0">
                <a:solidFill>
                  <a:srgbClr val="007CA3"/>
                </a:solidFill>
                <a:latin typeface="Calibri"/>
                <a:cs typeface="Calibri"/>
              </a:rPr>
              <a:t>Colleges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44433" y="1605153"/>
            <a:ext cx="3586479" cy="3780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96B68"/>
                </a:solidFill>
                <a:latin typeface="Calibri"/>
                <a:cs typeface="Calibri"/>
              </a:rPr>
              <a:t>Highlights</a:t>
            </a:r>
            <a:endParaRPr sz="2400">
              <a:latin typeface="Calibri"/>
              <a:cs typeface="Calibri"/>
            </a:endParaRPr>
          </a:p>
          <a:p>
            <a:pPr marL="756285" marR="823594" indent="-287020">
              <a:lnSpc>
                <a:spcPct val="100000"/>
              </a:lnSpc>
              <a:spcBef>
                <a:spcPts val="2915"/>
              </a:spcBef>
              <a:buFont typeface="Arial"/>
              <a:buChar char="•"/>
              <a:tabLst>
                <a:tab pos="7562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Student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can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go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Applications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page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to:</a:t>
            </a:r>
            <a:endParaRPr sz="1800">
              <a:latin typeface="Calibri"/>
              <a:cs typeface="Calibri"/>
            </a:endParaRPr>
          </a:p>
          <a:p>
            <a:pPr marL="1213485" marR="412750" lvl="1" indent="-287020">
              <a:lnSpc>
                <a:spcPct val="100000"/>
              </a:lnSpc>
              <a:buFont typeface="Arial"/>
              <a:buChar char="•"/>
              <a:tabLst>
                <a:tab pos="12134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View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their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submitted 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TASFA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in</a:t>
            </a:r>
            <a:r>
              <a:rPr sz="18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 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read-only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format.</a:t>
            </a:r>
            <a:endParaRPr sz="1800">
              <a:latin typeface="Calibri"/>
              <a:cs typeface="Calibri"/>
            </a:endParaRPr>
          </a:p>
          <a:p>
            <a:pPr marL="1213485" marR="74930" lvl="1" indent="-287020">
              <a:lnSpc>
                <a:spcPct val="100000"/>
              </a:lnSpc>
              <a:buFont typeface="Arial"/>
              <a:buChar char="•"/>
              <a:tabLst>
                <a:tab pos="12134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View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date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submitted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or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print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copy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of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696B68"/>
                </a:solidFill>
                <a:latin typeface="Calibri"/>
                <a:cs typeface="Calibri"/>
              </a:rPr>
              <a:t>their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submitted</a:t>
            </a:r>
            <a:r>
              <a:rPr sz="1800" spc="-1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696B68"/>
                </a:solidFill>
                <a:latin typeface="Calibri"/>
                <a:cs typeface="Calibri"/>
              </a:rPr>
              <a:t>TASFA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(by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school)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in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PDF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format.</a:t>
            </a:r>
            <a:endParaRPr sz="1800">
              <a:latin typeface="Calibri"/>
              <a:cs typeface="Calibri"/>
            </a:endParaRPr>
          </a:p>
          <a:p>
            <a:pPr marL="1213485" marR="5080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213485" algn="l"/>
              </a:tabLst>
            </a:pP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Add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up</a:t>
            </a:r>
            <a:r>
              <a:rPr sz="18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18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10</a:t>
            </a:r>
            <a:r>
              <a:rPr sz="18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696B68"/>
                </a:solidFill>
                <a:latin typeface="Calibri"/>
                <a:cs typeface="Calibri"/>
              </a:rPr>
              <a:t>colleges</a:t>
            </a:r>
            <a:r>
              <a:rPr sz="18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696B68"/>
                </a:solidFill>
                <a:latin typeface="Calibri"/>
                <a:cs typeface="Calibri"/>
              </a:rPr>
              <a:t>per </a:t>
            </a:r>
            <a:r>
              <a:rPr sz="1800" spc="-10" dirty="0">
                <a:solidFill>
                  <a:srgbClr val="696B68"/>
                </a:solidFill>
                <a:latin typeface="Calibri"/>
                <a:cs typeface="Calibri"/>
              </a:rPr>
              <a:t>submission.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0311" y="1770837"/>
            <a:ext cx="7853680" cy="4090670"/>
            <a:chOff x="210311" y="1770837"/>
            <a:chExt cx="7853680" cy="40906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311" y="1770837"/>
              <a:ext cx="7853171" cy="40904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993" y="1966214"/>
              <a:ext cx="7282307" cy="352107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z="1200" spc="-25" dirty="0">
                <a:solidFill>
                  <a:srgbClr val="889297"/>
                </a:solidFill>
              </a:rPr>
              <a:t>50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65611" y="0"/>
            <a:ext cx="1326515" cy="1985645"/>
          </a:xfrm>
          <a:custGeom>
            <a:avLst/>
            <a:gdLst/>
            <a:ahLst/>
            <a:cxnLst/>
            <a:rect l="l" t="t" r="r" b="b"/>
            <a:pathLst>
              <a:path w="1326515" h="1985645">
                <a:moveTo>
                  <a:pt x="1326388" y="1985567"/>
                </a:moveTo>
                <a:lnTo>
                  <a:pt x="1258552" y="1971344"/>
                </a:lnTo>
                <a:lnTo>
                  <a:pt x="1213709" y="1960146"/>
                </a:lnTo>
                <a:lnTo>
                  <a:pt x="1169364" y="1947722"/>
                </a:lnTo>
                <a:lnTo>
                  <a:pt x="1125537" y="1934090"/>
                </a:lnTo>
                <a:lnTo>
                  <a:pt x="1082247" y="1919270"/>
                </a:lnTo>
                <a:lnTo>
                  <a:pt x="1039514" y="1903281"/>
                </a:lnTo>
                <a:lnTo>
                  <a:pt x="997356" y="1886142"/>
                </a:lnTo>
                <a:lnTo>
                  <a:pt x="955793" y="1867872"/>
                </a:lnTo>
                <a:lnTo>
                  <a:pt x="914844" y="1848491"/>
                </a:lnTo>
                <a:lnTo>
                  <a:pt x="874527" y="1828017"/>
                </a:lnTo>
                <a:lnTo>
                  <a:pt x="834863" y="1806470"/>
                </a:lnTo>
                <a:lnTo>
                  <a:pt x="795870" y="1783868"/>
                </a:lnTo>
                <a:lnTo>
                  <a:pt x="757567" y="1760232"/>
                </a:lnTo>
                <a:lnTo>
                  <a:pt x="719974" y="1735579"/>
                </a:lnTo>
                <a:lnTo>
                  <a:pt x="683110" y="1709930"/>
                </a:lnTo>
                <a:lnTo>
                  <a:pt x="646993" y="1683303"/>
                </a:lnTo>
                <a:lnTo>
                  <a:pt x="611643" y="1655718"/>
                </a:lnTo>
                <a:lnTo>
                  <a:pt x="577080" y="1627194"/>
                </a:lnTo>
                <a:lnTo>
                  <a:pt x="543322" y="1597749"/>
                </a:lnTo>
                <a:lnTo>
                  <a:pt x="510388" y="1567403"/>
                </a:lnTo>
                <a:lnTo>
                  <a:pt x="478297" y="1536176"/>
                </a:lnTo>
                <a:lnTo>
                  <a:pt x="447070" y="1504085"/>
                </a:lnTo>
                <a:lnTo>
                  <a:pt x="416724" y="1471151"/>
                </a:lnTo>
                <a:lnTo>
                  <a:pt x="387279" y="1437393"/>
                </a:lnTo>
                <a:lnTo>
                  <a:pt x="358755" y="1402830"/>
                </a:lnTo>
                <a:lnTo>
                  <a:pt x="331170" y="1367480"/>
                </a:lnTo>
                <a:lnTo>
                  <a:pt x="304543" y="1331363"/>
                </a:lnTo>
                <a:lnTo>
                  <a:pt x="278894" y="1294499"/>
                </a:lnTo>
                <a:lnTo>
                  <a:pt x="254241" y="1256906"/>
                </a:lnTo>
                <a:lnTo>
                  <a:pt x="230605" y="1218603"/>
                </a:lnTo>
                <a:lnTo>
                  <a:pt x="208003" y="1179610"/>
                </a:lnTo>
                <a:lnTo>
                  <a:pt x="186456" y="1139946"/>
                </a:lnTo>
                <a:lnTo>
                  <a:pt x="165982" y="1099629"/>
                </a:lnTo>
                <a:lnTo>
                  <a:pt x="146601" y="1058680"/>
                </a:lnTo>
                <a:lnTo>
                  <a:pt x="128331" y="1017117"/>
                </a:lnTo>
                <a:lnTo>
                  <a:pt x="111192" y="974959"/>
                </a:lnTo>
                <a:lnTo>
                  <a:pt x="95203" y="932226"/>
                </a:lnTo>
                <a:lnTo>
                  <a:pt x="80383" y="888936"/>
                </a:lnTo>
                <a:lnTo>
                  <a:pt x="66751" y="845109"/>
                </a:lnTo>
                <a:lnTo>
                  <a:pt x="54327" y="800764"/>
                </a:lnTo>
                <a:lnTo>
                  <a:pt x="43129" y="755921"/>
                </a:lnTo>
                <a:lnTo>
                  <a:pt x="33177" y="710597"/>
                </a:lnTo>
                <a:lnTo>
                  <a:pt x="24490" y="664813"/>
                </a:lnTo>
                <a:lnTo>
                  <a:pt x="17086" y="618587"/>
                </a:lnTo>
                <a:lnTo>
                  <a:pt x="10986" y="571939"/>
                </a:lnTo>
                <a:lnTo>
                  <a:pt x="6208" y="524888"/>
                </a:lnTo>
                <a:lnTo>
                  <a:pt x="2772" y="477453"/>
                </a:lnTo>
                <a:lnTo>
                  <a:pt x="696" y="429653"/>
                </a:lnTo>
                <a:lnTo>
                  <a:pt x="0" y="381508"/>
                </a:lnTo>
                <a:lnTo>
                  <a:pt x="696" y="333355"/>
                </a:lnTo>
                <a:lnTo>
                  <a:pt x="2772" y="285549"/>
                </a:lnTo>
                <a:lnTo>
                  <a:pt x="6208" y="238108"/>
                </a:lnTo>
                <a:lnTo>
                  <a:pt x="10986" y="191052"/>
                </a:lnTo>
                <a:lnTo>
                  <a:pt x="17086" y="144400"/>
                </a:lnTo>
                <a:lnTo>
                  <a:pt x="24490" y="98170"/>
                </a:lnTo>
                <a:lnTo>
                  <a:pt x="33177" y="52382"/>
                </a:lnTo>
                <a:lnTo>
                  <a:pt x="43129" y="7054"/>
                </a:lnTo>
                <a:lnTo>
                  <a:pt x="44891" y="0"/>
                </a:lnTo>
              </a:path>
            </a:pathLst>
          </a:custGeom>
          <a:ln w="3175">
            <a:solidFill>
              <a:srgbClr val="FFB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479979"/>
            <a:ext cx="932180" cy="3216275"/>
          </a:xfrm>
          <a:custGeom>
            <a:avLst/>
            <a:gdLst/>
            <a:ahLst/>
            <a:cxnLst/>
            <a:rect l="l" t="t" r="r" b="b"/>
            <a:pathLst>
              <a:path w="932180" h="3216275">
                <a:moveTo>
                  <a:pt x="0" y="0"/>
                </a:moveTo>
                <a:lnTo>
                  <a:pt x="53286" y="31625"/>
                </a:lnTo>
                <a:lnTo>
                  <a:pt x="91560" y="55979"/>
                </a:lnTo>
                <a:lnTo>
                  <a:pt x="129190" y="81235"/>
                </a:lnTo>
                <a:lnTo>
                  <a:pt x="166161" y="107380"/>
                </a:lnTo>
                <a:lnTo>
                  <a:pt x="202458" y="134397"/>
                </a:lnTo>
                <a:lnTo>
                  <a:pt x="238066" y="162272"/>
                </a:lnTo>
                <a:lnTo>
                  <a:pt x="272968" y="190988"/>
                </a:lnTo>
                <a:lnTo>
                  <a:pt x="307151" y="220531"/>
                </a:lnTo>
                <a:lnTo>
                  <a:pt x="340598" y="250886"/>
                </a:lnTo>
                <a:lnTo>
                  <a:pt x="373295" y="282038"/>
                </a:lnTo>
                <a:lnTo>
                  <a:pt x="405226" y="313970"/>
                </a:lnTo>
                <a:lnTo>
                  <a:pt x="436376" y="346668"/>
                </a:lnTo>
                <a:lnTo>
                  <a:pt x="466729" y="380117"/>
                </a:lnTo>
                <a:lnTo>
                  <a:pt x="496272" y="414301"/>
                </a:lnTo>
                <a:lnTo>
                  <a:pt x="524987" y="449204"/>
                </a:lnTo>
                <a:lnTo>
                  <a:pt x="552860" y="484813"/>
                </a:lnTo>
                <a:lnTo>
                  <a:pt x="579876" y="521111"/>
                </a:lnTo>
                <a:lnTo>
                  <a:pt x="606019" y="558084"/>
                </a:lnTo>
                <a:lnTo>
                  <a:pt x="631274" y="595715"/>
                </a:lnTo>
                <a:lnTo>
                  <a:pt x="655626" y="633990"/>
                </a:lnTo>
                <a:lnTo>
                  <a:pt x="679060" y="672894"/>
                </a:lnTo>
                <a:lnTo>
                  <a:pt x="701560" y="712411"/>
                </a:lnTo>
                <a:lnTo>
                  <a:pt x="723112" y="752526"/>
                </a:lnTo>
                <a:lnTo>
                  <a:pt x="743699" y="793223"/>
                </a:lnTo>
                <a:lnTo>
                  <a:pt x="763307" y="834488"/>
                </a:lnTo>
                <a:lnTo>
                  <a:pt x="781920" y="876305"/>
                </a:lnTo>
                <a:lnTo>
                  <a:pt x="799524" y="918659"/>
                </a:lnTo>
                <a:lnTo>
                  <a:pt x="816102" y="961535"/>
                </a:lnTo>
                <a:lnTo>
                  <a:pt x="831640" y="1004917"/>
                </a:lnTo>
                <a:lnTo>
                  <a:pt x="846122" y="1048790"/>
                </a:lnTo>
                <a:lnTo>
                  <a:pt x="859533" y="1093139"/>
                </a:lnTo>
                <a:lnTo>
                  <a:pt x="871858" y="1137949"/>
                </a:lnTo>
                <a:lnTo>
                  <a:pt x="883082" y="1183204"/>
                </a:lnTo>
                <a:lnTo>
                  <a:pt x="893189" y="1228889"/>
                </a:lnTo>
                <a:lnTo>
                  <a:pt x="902164" y="1274989"/>
                </a:lnTo>
                <a:lnTo>
                  <a:pt x="909992" y="1321489"/>
                </a:lnTo>
                <a:lnTo>
                  <a:pt x="916658" y="1368373"/>
                </a:lnTo>
                <a:lnTo>
                  <a:pt x="922145" y="1415626"/>
                </a:lnTo>
                <a:lnTo>
                  <a:pt x="926440" y="1463232"/>
                </a:lnTo>
                <a:lnTo>
                  <a:pt x="929527" y="1511178"/>
                </a:lnTo>
                <a:lnTo>
                  <a:pt x="931390" y="1559446"/>
                </a:lnTo>
                <a:lnTo>
                  <a:pt x="932014" y="1608023"/>
                </a:lnTo>
                <a:lnTo>
                  <a:pt x="931390" y="1656600"/>
                </a:lnTo>
                <a:lnTo>
                  <a:pt x="929527" y="1704868"/>
                </a:lnTo>
                <a:lnTo>
                  <a:pt x="926440" y="1752813"/>
                </a:lnTo>
                <a:lnTo>
                  <a:pt x="922145" y="1800420"/>
                </a:lnTo>
                <a:lnTo>
                  <a:pt x="916658" y="1847672"/>
                </a:lnTo>
                <a:lnTo>
                  <a:pt x="909992" y="1894556"/>
                </a:lnTo>
                <a:lnTo>
                  <a:pt x="902164" y="1941054"/>
                </a:lnTo>
                <a:lnTo>
                  <a:pt x="893189" y="1987154"/>
                </a:lnTo>
                <a:lnTo>
                  <a:pt x="883082" y="2032838"/>
                </a:lnTo>
                <a:lnTo>
                  <a:pt x="871858" y="2078092"/>
                </a:lnTo>
                <a:lnTo>
                  <a:pt x="859533" y="2122900"/>
                </a:lnTo>
                <a:lnTo>
                  <a:pt x="846122" y="2167248"/>
                </a:lnTo>
                <a:lnTo>
                  <a:pt x="831640" y="2211120"/>
                </a:lnTo>
                <a:lnTo>
                  <a:pt x="816102" y="2254501"/>
                </a:lnTo>
                <a:lnTo>
                  <a:pt x="799524" y="2297375"/>
                </a:lnTo>
                <a:lnTo>
                  <a:pt x="781920" y="2339727"/>
                </a:lnTo>
                <a:lnTo>
                  <a:pt x="763307" y="2381543"/>
                </a:lnTo>
                <a:lnTo>
                  <a:pt x="743699" y="2422806"/>
                </a:lnTo>
                <a:lnTo>
                  <a:pt x="723112" y="2463501"/>
                </a:lnTo>
                <a:lnTo>
                  <a:pt x="701560" y="2503614"/>
                </a:lnTo>
                <a:lnTo>
                  <a:pt x="679060" y="2543129"/>
                </a:lnTo>
                <a:lnTo>
                  <a:pt x="655626" y="2582031"/>
                </a:lnTo>
                <a:lnTo>
                  <a:pt x="631274" y="2620304"/>
                </a:lnTo>
                <a:lnTo>
                  <a:pt x="606019" y="2657934"/>
                </a:lnTo>
                <a:lnTo>
                  <a:pt x="579876" y="2694904"/>
                </a:lnTo>
                <a:lnTo>
                  <a:pt x="552860" y="2731200"/>
                </a:lnTo>
                <a:lnTo>
                  <a:pt x="524987" y="2766807"/>
                </a:lnTo>
                <a:lnTo>
                  <a:pt x="496272" y="2801709"/>
                </a:lnTo>
                <a:lnTo>
                  <a:pt x="466729" y="2835891"/>
                </a:lnTo>
                <a:lnTo>
                  <a:pt x="436376" y="2869337"/>
                </a:lnTo>
                <a:lnTo>
                  <a:pt x="405226" y="2902033"/>
                </a:lnTo>
                <a:lnTo>
                  <a:pt x="373295" y="2933963"/>
                </a:lnTo>
                <a:lnTo>
                  <a:pt x="340598" y="2965112"/>
                </a:lnTo>
                <a:lnTo>
                  <a:pt x="307151" y="2995465"/>
                </a:lnTo>
                <a:lnTo>
                  <a:pt x="272968" y="3025007"/>
                </a:lnTo>
                <a:lnTo>
                  <a:pt x="238066" y="3053721"/>
                </a:lnTo>
                <a:lnTo>
                  <a:pt x="202458" y="3081593"/>
                </a:lnTo>
                <a:lnTo>
                  <a:pt x="166161" y="3108608"/>
                </a:lnTo>
                <a:lnTo>
                  <a:pt x="129190" y="3134751"/>
                </a:lnTo>
                <a:lnTo>
                  <a:pt x="91560" y="3160006"/>
                </a:lnTo>
                <a:lnTo>
                  <a:pt x="53286" y="3184357"/>
                </a:lnTo>
                <a:lnTo>
                  <a:pt x="14383" y="3207790"/>
                </a:lnTo>
                <a:lnTo>
                  <a:pt x="0" y="3215980"/>
                </a:lnTo>
              </a:path>
            </a:pathLst>
          </a:custGeom>
          <a:ln w="3175">
            <a:solidFill>
              <a:srgbClr val="FFB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872" y="6207328"/>
            <a:ext cx="2057400" cy="5143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16" y="255193"/>
            <a:ext cx="9957720" cy="501556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43988" y="1646885"/>
            <a:ext cx="589978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solidFill>
                  <a:srgbClr val="003D52"/>
                </a:solidFill>
                <a:latin typeface="Calibri"/>
                <a:cs typeface="Calibri"/>
              </a:rPr>
              <a:t>Rochelle</a:t>
            </a:r>
            <a:r>
              <a:rPr sz="2800" b="0" spc="-4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3D52"/>
                </a:solidFill>
                <a:latin typeface="Calibri"/>
                <a:cs typeface="Calibri"/>
              </a:rPr>
              <a:t>is</a:t>
            </a:r>
            <a:r>
              <a:rPr sz="2800" b="0" spc="-5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3D52"/>
                </a:solidFill>
                <a:latin typeface="Calibri"/>
                <a:cs typeface="Calibri"/>
              </a:rPr>
              <a:t>not</a:t>
            </a:r>
            <a:r>
              <a:rPr sz="2800" b="0" spc="-4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3D52"/>
                </a:solidFill>
                <a:latin typeface="Calibri"/>
                <a:cs typeface="Calibri"/>
              </a:rPr>
              <a:t>sure</a:t>
            </a:r>
            <a:r>
              <a:rPr sz="2800" b="0" spc="-4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3D52"/>
                </a:solidFill>
                <a:latin typeface="Calibri"/>
                <a:cs typeface="Calibri"/>
              </a:rPr>
              <a:t>if</a:t>
            </a:r>
            <a:r>
              <a:rPr sz="2800" b="0" spc="-6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3D52"/>
                </a:solidFill>
                <a:latin typeface="Calibri"/>
                <a:cs typeface="Calibri"/>
              </a:rPr>
              <a:t>she</a:t>
            </a:r>
            <a:r>
              <a:rPr sz="2800" b="0" spc="-3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3D52"/>
                </a:solidFill>
                <a:latin typeface="Calibri"/>
                <a:cs typeface="Calibri"/>
              </a:rPr>
              <a:t>should</a:t>
            </a:r>
            <a:r>
              <a:rPr sz="2800" b="0" spc="-4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3D52"/>
                </a:solidFill>
                <a:latin typeface="Calibri"/>
                <a:cs typeface="Calibri"/>
              </a:rPr>
              <a:t>fill</a:t>
            </a:r>
            <a:r>
              <a:rPr sz="2800" b="0" spc="-4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800" b="0" spc="-25" dirty="0">
                <a:solidFill>
                  <a:srgbClr val="003D52"/>
                </a:solidFill>
                <a:latin typeface="Calibri"/>
                <a:cs typeface="Calibri"/>
              </a:rPr>
              <a:t>out </a:t>
            </a:r>
            <a:r>
              <a:rPr sz="2800" b="0" dirty="0">
                <a:solidFill>
                  <a:srgbClr val="003D52"/>
                </a:solidFill>
                <a:latin typeface="Calibri"/>
                <a:cs typeface="Calibri"/>
              </a:rPr>
              <a:t>the</a:t>
            </a:r>
            <a:r>
              <a:rPr sz="2800" b="0" spc="-70" dirty="0">
                <a:solidFill>
                  <a:srgbClr val="003D52"/>
                </a:solidFill>
                <a:latin typeface="Calibri"/>
                <a:cs typeface="Calibri"/>
              </a:rPr>
              <a:t> TASFA</a:t>
            </a:r>
            <a:r>
              <a:rPr sz="2800" b="0" spc="-6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3D52"/>
                </a:solidFill>
                <a:latin typeface="Calibri"/>
                <a:cs typeface="Calibri"/>
              </a:rPr>
              <a:t>or</a:t>
            </a:r>
            <a:r>
              <a:rPr sz="2800" b="0" spc="-7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3D52"/>
                </a:solidFill>
                <a:latin typeface="Calibri"/>
                <a:cs typeface="Calibri"/>
              </a:rPr>
              <a:t>the</a:t>
            </a:r>
            <a:r>
              <a:rPr sz="2800" b="0" spc="-6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800" b="0" spc="-25" dirty="0">
                <a:solidFill>
                  <a:srgbClr val="003D52"/>
                </a:solidFill>
                <a:latin typeface="Calibri"/>
                <a:cs typeface="Calibri"/>
              </a:rPr>
              <a:t>FAFSA,</a:t>
            </a:r>
            <a:r>
              <a:rPr sz="2800" b="0" spc="-6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3D52"/>
                </a:solidFill>
                <a:latin typeface="Calibri"/>
                <a:cs typeface="Calibri"/>
              </a:rPr>
              <a:t>what</a:t>
            </a:r>
            <a:r>
              <a:rPr sz="2800" b="0" spc="-6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003D52"/>
                </a:solidFill>
                <a:latin typeface="Calibri"/>
                <a:cs typeface="Calibri"/>
              </a:rPr>
              <a:t>should</a:t>
            </a:r>
            <a:r>
              <a:rPr sz="2800" b="0" spc="-4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800" b="0" spc="-25" dirty="0">
                <a:solidFill>
                  <a:srgbClr val="003D52"/>
                </a:solidFill>
                <a:latin typeface="Calibri"/>
                <a:cs typeface="Calibri"/>
              </a:rPr>
              <a:t>she do?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53220" y="4670920"/>
            <a:ext cx="2909061" cy="193967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272" y="376809"/>
            <a:ext cx="4215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5" dirty="0">
                <a:solidFill>
                  <a:srgbClr val="005C7E"/>
                </a:solidFill>
                <a:latin typeface="Calibri"/>
                <a:cs typeface="Calibri"/>
              </a:rPr>
              <a:t>Additional</a:t>
            </a:r>
            <a:r>
              <a:rPr sz="4000" spc="-15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005C7E"/>
                </a:solidFill>
                <a:latin typeface="Calibri"/>
                <a:cs typeface="Calibri"/>
              </a:rPr>
              <a:t>Guidance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5476" y="2544191"/>
            <a:ext cx="4965065" cy="3495040"/>
          </a:xfrm>
          <a:prstGeom prst="rect">
            <a:avLst/>
          </a:prstGeom>
          <a:solidFill>
            <a:srgbClr val="005C7E"/>
          </a:solidFill>
        </p:spPr>
        <p:txBody>
          <a:bodyPr vert="horz" wrap="square" lIns="0" tIns="193675" rIns="0" bIns="0" rtlCol="0">
            <a:spAutoFit/>
          </a:bodyPr>
          <a:lstStyle/>
          <a:p>
            <a:pPr marL="434975" marR="572135" indent="-342900">
              <a:lnSpc>
                <a:spcPct val="100000"/>
              </a:lnSpc>
              <a:spcBef>
                <a:spcPts val="1525"/>
              </a:spcBef>
              <a:buFont typeface="Arial"/>
              <a:buChar char="•"/>
              <a:tabLst>
                <a:tab pos="43497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Next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steps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TASFA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been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submitted</a:t>
            </a:r>
            <a:endParaRPr sz="240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3497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Details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documentation</a:t>
            </a:r>
            <a:endParaRPr sz="2400">
              <a:latin typeface="Calibri"/>
              <a:cs typeface="Calibri"/>
            </a:endParaRPr>
          </a:p>
          <a:p>
            <a:pPr marL="434975" marR="553085" indent="-342900">
              <a:lnSpc>
                <a:spcPct val="100000"/>
              </a:lnSpc>
              <a:buFont typeface="Arial"/>
              <a:buChar char="•"/>
              <a:tabLst>
                <a:tab pos="43497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Complex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filling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out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TASFA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5211" y="2006853"/>
            <a:ext cx="2386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7CA3"/>
                </a:solidFill>
                <a:latin typeface="Calibri"/>
                <a:cs typeface="Calibri"/>
              </a:rPr>
              <a:t>Contact</a:t>
            </a:r>
            <a:r>
              <a:rPr sz="2400" b="1" spc="-11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7CA3"/>
                </a:solidFill>
                <a:latin typeface="Calibri"/>
                <a:cs typeface="Calibri"/>
              </a:rPr>
              <a:t>Institution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6685" y="2547239"/>
            <a:ext cx="4965065" cy="3491865"/>
          </a:xfrm>
          <a:prstGeom prst="rect">
            <a:avLst/>
          </a:prstGeom>
          <a:solidFill>
            <a:srgbClr val="007CA3"/>
          </a:solidFill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endParaRPr sz="2400">
              <a:latin typeface="Times New Roman"/>
              <a:cs typeface="Times New Roman"/>
            </a:endParaRPr>
          </a:p>
          <a:p>
            <a:pPr marL="434340" marR="283210" indent="-343535">
              <a:lnSpc>
                <a:spcPct val="100000"/>
              </a:lnSpc>
              <a:buFont typeface="Arial"/>
              <a:buChar char="•"/>
              <a:tabLst>
                <a:tab pos="434340" algn="l"/>
              </a:tabLst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Technical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issues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completing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online TASFA</a:t>
            </a:r>
            <a:endParaRPr sz="24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Font typeface="Arial"/>
              <a:buChar char="•"/>
              <a:tabLst>
                <a:tab pos="43434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sz="24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endParaRPr sz="24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Font typeface="Arial"/>
              <a:buChar char="•"/>
              <a:tabLst>
                <a:tab pos="43434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Account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issues</a:t>
            </a:r>
            <a:endParaRPr sz="2400">
              <a:latin typeface="Calibri"/>
              <a:cs typeface="Calibri"/>
            </a:endParaRPr>
          </a:p>
          <a:p>
            <a:pPr marL="434340" indent="-342900">
              <a:lnSpc>
                <a:spcPct val="100000"/>
              </a:lnSpc>
              <a:buFont typeface="Arial"/>
              <a:buChar char="•"/>
              <a:tabLst>
                <a:tab pos="43434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Question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THECB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webpage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55823" y="1973071"/>
            <a:ext cx="1888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7CA3"/>
                </a:solidFill>
                <a:latin typeface="Calibri"/>
                <a:cs typeface="Calibri"/>
              </a:rPr>
              <a:t>Contact</a:t>
            </a:r>
            <a:r>
              <a:rPr sz="2400" b="1" spc="-11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7CA3"/>
                </a:solidFill>
                <a:latin typeface="Calibri"/>
                <a:cs typeface="Calibri"/>
              </a:rPr>
              <a:t>THECB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25091" y="4993665"/>
            <a:ext cx="3851910" cy="9671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0489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869"/>
              </a:spcBef>
            </a:pPr>
            <a:r>
              <a:rPr sz="1800" dirty="0">
                <a:solidFill>
                  <a:srgbClr val="003D52"/>
                </a:solidFill>
                <a:latin typeface="Calibri"/>
                <a:cs typeface="Calibri"/>
              </a:rPr>
              <a:t>Call</a:t>
            </a:r>
            <a:r>
              <a:rPr sz="1800" spc="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3D52"/>
                </a:solidFill>
                <a:latin typeface="Calibri"/>
                <a:cs typeface="Calibri"/>
              </a:rPr>
              <a:t>1-</a:t>
            </a:r>
            <a:r>
              <a:rPr sz="1800" spc="-20" dirty="0">
                <a:solidFill>
                  <a:srgbClr val="003D52"/>
                </a:solidFill>
                <a:latin typeface="Calibri"/>
                <a:cs typeface="Calibri"/>
              </a:rPr>
              <a:t>888-311-</a:t>
            </a:r>
            <a:r>
              <a:rPr sz="1800" dirty="0">
                <a:solidFill>
                  <a:srgbClr val="003D52"/>
                </a:solidFill>
                <a:latin typeface="Calibri"/>
                <a:cs typeface="Calibri"/>
              </a:rPr>
              <a:t>8881</a:t>
            </a:r>
            <a:r>
              <a:rPr sz="1800" spc="1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3D52"/>
                </a:solidFill>
                <a:latin typeface="Calibri"/>
                <a:cs typeface="Calibri"/>
              </a:rPr>
              <a:t>or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3D52"/>
                </a:solidFill>
                <a:latin typeface="Calibri"/>
                <a:cs typeface="Calibri"/>
              </a:rPr>
              <a:t>submit</a:t>
            </a:r>
            <a:r>
              <a:rPr sz="1800" spc="-5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D52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Contact</a:t>
            </a:r>
            <a:r>
              <a:rPr sz="18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Us</a:t>
            </a:r>
            <a:r>
              <a:rPr sz="1800" u="none" spc="-4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u="none" spc="-10" dirty="0">
                <a:solidFill>
                  <a:srgbClr val="003D52"/>
                </a:solidFill>
                <a:latin typeface="Calibri"/>
                <a:cs typeface="Calibri"/>
              </a:rPr>
              <a:t>inquiry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100" dirty="0">
                <a:solidFill>
                  <a:srgbClr val="003D52"/>
                </a:solidFill>
                <a:latin typeface="Calibri"/>
                <a:cs typeface="Calibri"/>
              </a:rPr>
              <a:t>(select</a:t>
            </a:r>
            <a:r>
              <a:rPr sz="1100" spc="-1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3D52"/>
                </a:solidFill>
                <a:latin typeface="Calibri"/>
                <a:cs typeface="Calibri"/>
              </a:rPr>
              <a:t>“Financial</a:t>
            </a:r>
            <a:r>
              <a:rPr sz="1100" spc="-2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3D52"/>
                </a:solidFill>
                <a:latin typeface="Calibri"/>
                <a:cs typeface="Calibri"/>
              </a:rPr>
              <a:t>Aid</a:t>
            </a:r>
            <a:r>
              <a:rPr sz="1100" spc="-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03D52"/>
                </a:solidFill>
                <a:latin typeface="Calibri"/>
                <a:cs typeface="Calibri"/>
              </a:rPr>
              <a:t>Question”</a:t>
            </a:r>
            <a:r>
              <a:rPr sz="1100" spc="-3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3D52"/>
                </a:solidFill>
                <a:latin typeface="Calibri"/>
                <a:cs typeface="Calibri"/>
              </a:rPr>
              <a:t>as the</a:t>
            </a:r>
            <a:r>
              <a:rPr sz="1100" spc="-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3D52"/>
                </a:solidFill>
                <a:latin typeface="Calibri"/>
                <a:cs typeface="Calibri"/>
              </a:rPr>
              <a:t>Contact</a:t>
            </a:r>
            <a:r>
              <a:rPr sz="1100" spc="-2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03D52"/>
                </a:solidFill>
                <a:latin typeface="Calibri"/>
                <a:cs typeface="Calibri"/>
              </a:rPr>
              <a:t>Reason)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497" y="615187"/>
            <a:ext cx="10618470" cy="11531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>
              <a:lnSpc>
                <a:spcPts val="4079"/>
              </a:lnSpc>
              <a:spcBef>
                <a:spcPts val="830"/>
              </a:spcBef>
            </a:pPr>
            <a:r>
              <a:rPr sz="4000" spc="-50" dirty="0">
                <a:solidFill>
                  <a:srgbClr val="005C7E"/>
                </a:solidFill>
                <a:latin typeface="Calibri"/>
                <a:cs typeface="Calibri"/>
              </a:rPr>
              <a:t>What</a:t>
            </a:r>
            <a:r>
              <a:rPr sz="4000" spc="-14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5C7E"/>
                </a:solidFill>
                <a:latin typeface="Calibri"/>
                <a:cs typeface="Calibri"/>
              </a:rPr>
              <a:t>if</a:t>
            </a:r>
            <a:r>
              <a:rPr sz="4000" spc="-15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5C7E"/>
                </a:solidFill>
                <a:latin typeface="Calibri"/>
                <a:cs typeface="Calibri"/>
              </a:rPr>
              <a:t>a</a:t>
            </a:r>
            <a:r>
              <a:rPr sz="4000" spc="-14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60" dirty="0">
                <a:solidFill>
                  <a:srgbClr val="005C7E"/>
                </a:solidFill>
                <a:latin typeface="Calibri"/>
                <a:cs typeface="Calibri"/>
              </a:rPr>
              <a:t>dependent</a:t>
            </a:r>
            <a:r>
              <a:rPr sz="4000" spc="-16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70" dirty="0">
                <a:solidFill>
                  <a:srgbClr val="005C7E"/>
                </a:solidFill>
                <a:latin typeface="Calibri"/>
                <a:cs typeface="Calibri"/>
              </a:rPr>
              <a:t>student</a:t>
            </a:r>
            <a:r>
              <a:rPr sz="4000" spc="-14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50" dirty="0">
                <a:solidFill>
                  <a:srgbClr val="005C7E"/>
                </a:solidFill>
                <a:latin typeface="Calibri"/>
                <a:cs typeface="Calibri"/>
              </a:rPr>
              <a:t>cannot</a:t>
            </a:r>
            <a:r>
              <a:rPr sz="4000" spc="-14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55" dirty="0">
                <a:solidFill>
                  <a:srgbClr val="005C7E"/>
                </a:solidFill>
                <a:latin typeface="Calibri"/>
                <a:cs typeface="Calibri"/>
              </a:rPr>
              <a:t>provide</a:t>
            </a:r>
            <a:r>
              <a:rPr sz="4000" spc="-14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5C7E"/>
                </a:solidFill>
                <a:latin typeface="Calibri"/>
                <a:cs typeface="Calibri"/>
              </a:rPr>
              <a:t>parent </a:t>
            </a:r>
            <a:r>
              <a:rPr sz="4000" spc="-65" dirty="0">
                <a:solidFill>
                  <a:srgbClr val="005C7E"/>
                </a:solidFill>
                <a:latin typeface="Calibri"/>
                <a:cs typeface="Calibri"/>
              </a:rPr>
              <a:t>information</a:t>
            </a:r>
            <a:r>
              <a:rPr sz="4000" spc="-15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5C7E"/>
                </a:solidFill>
                <a:latin typeface="Calibri"/>
                <a:cs typeface="Calibri"/>
              </a:rPr>
              <a:t>on</a:t>
            </a:r>
            <a:r>
              <a:rPr sz="4000" spc="-17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5C7E"/>
                </a:solidFill>
                <a:latin typeface="Calibri"/>
                <a:cs typeface="Calibri"/>
              </a:rPr>
              <a:t>TASFA?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291" y="2879293"/>
            <a:ext cx="10011410" cy="1717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Online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696B68"/>
                </a:solidFill>
                <a:latin typeface="Calibri"/>
                <a:cs typeface="Calibri"/>
              </a:rPr>
              <a:t>TASFA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currently</a:t>
            </a:r>
            <a:r>
              <a:rPr sz="2400" spc="-7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does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not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have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a</a:t>
            </a:r>
            <a:r>
              <a:rPr sz="2400" spc="-6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way</a:t>
            </a:r>
            <a:r>
              <a:rPr sz="2400" spc="-7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for</a:t>
            </a:r>
            <a:r>
              <a:rPr sz="2400" spc="-6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dependent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student</a:t>
            </a:r>
            <a:r>
              <a:rPr sz="2400" spc="-7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bypass</a:t>
            </a:r>
            <a:r>
              <a:rPr sz="2400" spc="-9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providing</a:t>
            </a:r>
            <a:r>
              <a:rPr sz="2400" spc="-9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parent</a:t>
            </a:r>
            <a:r>
              <a:rPr sz="2400" spc="-8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information.</a:t>
            </a:r>
            <a:endParaRPr sz="2400">
              <a:latin typeface="Calibri"/>
              <a:cs typeface="Calibri"/>
            </a:endParaRPr>
          </a:p>
          <a:p>
            <a:pPr marL="240029" marR="5080" indent="-227329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student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would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need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reach</a:t>
            </a:r>
            <a:r>
              <a:rPr sz="24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out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financial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aid</a:t>
            </a:r>
            <a:r>
              <a:rPr sz="24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office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in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these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specific 	circumstances.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497" y="615187"/>
            <a:ext cx="9150350" cy="11531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>
              <a:lnSpc>
                <a:spcPts val="4079"/>
              </a:lnSpc>
              <a:spcBef>
                <a:spcPts val="830"/>
              </a:spcBef>
            </a:pPr>
            <a:r>
              <a:rPr sz="4000" spc="-50" dirty="0">
                <a:solidFill>
                  <a:srgbClr val="005C7E"/>
                </a:solidFill>
                <a:latin typeface="Calibri"/>
                <a:cs typeface="Calibri"/>
              </a:rPr>
              <a:t>What</a:t>
            </a:r>
            <a:r>
              <a:rPr sz="4000" spc="-17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5C7E"/>
                </a:solidFill>
                <a:latin typeface="Calibri"/>
                <a:cs typeface="Calibri"/>
              </a:rPr>
              <a:t>if</a:t>
            </a:r>
            <a:r>
              <a:rPr sz="4000" spc="-17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5C7E"/>
                </a:solidFill>
                <a:latin typeface="Calibri"/>
                <a:cs typeface="Calibri"/>
              </a:rPr>
              <a:t>the</a:t>
            </a:r>
            <a:r>
              <a:rPr sz="4000" spc="-18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60" dirty="0">
                <a:solidFill>
                  <a:srgbClr val="005C7E"/>
                </a:solidFill>
                <a:latin typeface="Calibri"/>
                <a:cs typeface="Calibri"/>
              </a:rPr>
              <a:t>student</a:t>
            </a:r>
            <a:r>
              <a:rPr sz="4000" spc="-16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5C7E"/>
                </a:solidFill>
                <a:latin typeface="Calibri"/>
                <a:cs typeface="Calibri"/>
              </a:rPr>
              <a:t>has</a:t>
            </a:r>
            <a:r>
              <a:rPr sz="4000" spc="-17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5C7E"/>
                </a:solidFill>
                <a:latin typeface="Calibri"/>
                <a:cs typeface="Calibri"/>
              </a:rPr>
              <a:t>two</a:t>
            </a:r>
            <a:r>
              <a:rPr sz="4000" spc="-16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70" dirty="0">
                <a:solidFill>
                  <a:srgbClr val="005C7E"/>
                </a:solidFill>
                <a:latin typeface="Calibri"/>
                <a:cs typeface="Calibri"/>
              </a:rPr>
              <a:t>parents</a:t>
            </a:r>
            <a:r>
              <a:rPr sz="4000" spc="-15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50" dirty="0">
                <a:solidFill>
                  <a:srgbClr val="005C7E"/>
                </a:solidFill>
                <a:latin typeface="Calibri"/>
                <a:cs typeface="Calibri"/>
              </a:rPr>
              <a:t>that</a:t>
            </a:r>
            <a:r>
              <a:rPr sz="4000" spc="-16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005C7E"/>
                </a:solidFill>
                <a:latin typeface="Calibri"/>
                <a:cs typeface="Calibri"/>
              </a:rPr>
              <a:t>are </a:t>
            </a:r>
            <a:r>
              <a:rPr sz="4000" spc="-45" dirty="0">
                <a:solidFill>
                  <a:srgbClr val="005C7E"/>
                </a:solidFill>
                <a:latin typeface="Calibri"/>
                <a:cs typeface="Calibri"/>
              </a:rPr>
              <a:t>married</a:t>
            </a:r>
            <a:r>
              <a:rPr sz="4000" spc="-16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5C7E"/>
                </a:solidFill>
                <a:latin typeface="Calibri"/>
                <a:cs typeface="Calibri"/>
              </a:rPr>
              <a:t>or</a:t>
            </a:r>
            <a:r>
              <a:rPr sz="4000" spc="-18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35" dirty="0">
                <a:solidFill>
                  <a:srgbClr val="005C7E"/>
                </a:solidFill>
                <a:latin typeface="Calibri"/>
                <a:cs typeface="Calibri"/>
              </a:rPr>
              <a:t>living</a:t>
            </a:r>
            <a:r>
              <a:rPr sz="4000" spc="-18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5C7E"/>
                </a:solidFill>
                <a:latin typeface="Calibri"/>
                <a:cs typeface="Calibri"/>
              </a:rPr>
              <a:t>together?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7803" y="2860675"/>
            <a:ext cx="9859010" cy="135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Both</a:t>
            </a:r>
            <a:r>
              <a:rPr sz="24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parents’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information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will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be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needed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on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TASFA.</a:t>
            </a:r>
            <a:endParaRPr sz="2400">
              <a:latin typeface="Calibri"/>
              <a:cs typeface="Calibri"/>
            </a:endParaRPr>
          </a:p>
          <a:p>
            <a:pPr marL="239395" marR="5080" indent="-227329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Parent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1</a:t>
            </a:r>
            <a:r>
              <a:rPr sz="24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will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need</a:t>
            </a:r>
            <a:r>
              <a:rPr sz="24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24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acknowledge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information</a:t>
            </a:r>
            <a:r>
              <a:rPr sz="2400" spc="-6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entered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on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application 	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for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student</a:t>
            </a:r>
            <a:r>
              <a:rPr sz="24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submit.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497" y="615187"/>
            <a:ext cx="10323830" cy="11531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>
              <a:lnSpc>
                <a:spcPts val="4079"/>
              </a:lnSpc>
              <a:spcBef>
                <a:spcPts val="830"/>
              </a:spcBef>
            </a:pPr>
            <a:r>
              <a:rPr sz="4000" spc="-50" dirty="0">
                <a:solidFill>
                  <a:srgbClr val="005C7E"/>
                </a:solidFill>
                <a:latin typeface="Calibri"/>
                <a:cs typeface="Calibri"/>
              </a:rPr>
              <a:t>What</a:t>
            </a:r>
            <a:r>
              <a:rPr sz="4000" spc="-17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5C7E"/>
                </a:solidFill>
                <a:latin typeface="Calibri"/>
                <a:cs typeface="Calibri"/>
              </a:rPr>
              <a:t>if</a:t>
            </a:r>
            <a:r>
              <a:rPr sz="4000" spc="-17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5C7E"/>
                </a:solidFill>
                <a:latin typeface="Calibri"/>
                <a:cs typeface="Calibri"/>
              </a:rPr>
              <a:t>the</a:t>
            </a:r>
            <a:r>
              <a:rPr sz="4000" spc="-18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60" dirty="0">
                <a:solidFill>
                  <a:srgbClr val="005C7E"/>
                </a:solidFill>
                <a:latin typeface="Calibri"/>
                <a:cs typeface="Calibri"/>
              </a:rPr>
              <a:t>student</a:t>
            </a:r>
            <a:r>
              <a:rPr sz="4000" spc="-16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5C7E"/>
                </a:solidFill>
                <a:latin typeface="Calibri"/>
                <a:cs typeface="Calibri"/>
              </a:rPr>
              <a:t>has</a:t>
            </a:r>
            <a:r>
              <a:rPr sz="4000" spc="-17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5C7E"/>
                </a:solidFill>
                <a:latin typeface="Calibri"/>
                <a:cs typeface="Calibri"/>
              </a:rPr>
              <a:t>two</a:t>
            </a:r>
            <a:r>
              <a:rPr sz="4000" spc="-16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70" dirty="0">
                <a:solidFill>
                  <a:srgbClr val="005C7E"/>
                </a:solidFill>
                <a:latin typeface="Calibri"/>
                <a:cs typeface="Calibri"/>
              </a:rPr>
              <a:t>parents</a:t>
            </a:r>
            <a:r>
              <a:rPr sz="4000" spc="-15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50" dirty="0">
                <a:solidFill>
                  <a:srgbClr val="005C7E"/>
                </a:solidFill>
                <a:latin typeface="Calibri"/>
                <a:cs typeface="Calibri"/>
              </a:rPr>
              <a:t>that</a:t>
            </a:r>
            <a:r>
              <a:rPr sz="4000" spc="-16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005C7E"/>
                </a:solidFill>
                <a:latin typeface="Calibri"/>
                <a:cs typeface="Calibri"/>
              </a:rPr>
              <a:t>are </a:t>
            </a:r>
            <a:r>
              <a:rPr sz="4000" spc="-70" dirty="0">
                <a:solidFill>
                  <a:srgbClr val="005C7E"/>
                </a:solidFill>
                <a:latin typeface="Calibri"/>
                <a:cs typeface="Calibri"/>
              </a:rPr>
              <a:t>divorced</a:t>
            </a:r>
            <a:r>
              <a:rPr sz="4000" spc="-15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5C7E"/>
                </a:solidFill>
                <a:latin typeface="Calibri"/>
                <a:cs typeface="Calibri"/>
              </a:rPr>
              <a:t>or</a:t>
            </a:r>
            <a:r>
              <a:rPr sz="4000" spc="-18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5C7E"/>
                </a:solidFill>
                <a:latin typeface="Calibri"/>
                <a:cs typeface="Calibri"/>
              </a:rPr>
              <a:t>not</a:t>
            </a:r>
            <a:r>
              <a:rPr sz="4000" spc="-14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40" dirty="0">
                <a:solidFill>
                  <a:srgbClr val="005C7E"/>
                </a:solidFill>
                <a:latin typeface="Calibri"/>
                <a:cs typeface="Calibri"/>
              </a:rPr>
              <a:t>living</a:t>
            </a:r>
            <a:r>
              <a:rPr sz="4000" spc="-15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75" dirty="0">
                <a:solidFill>
                  <a:srgbClr val="005C7E"/>
                </a:solidFill>
                <a:latin typeface="Calibri"/>
                <a:cs typeface="Calibri"/>
              </a:rPr>
              <a:t>together</a:t>
            </a:r>
            <a:r>
              <a:rPr sz="4000" spc="-14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55" dirty="0">
                <a:solidFill>
                  <a:srgbClr val="005C7E"/>
                </a:solidFill>
                <a:latin typeface="Calibri"/>
                <a:cs typeface="Calibri"/>
              </a:rPr>
              <a:t>and</a:t>
            </a:r>
            <a:r>
              <a:rPr sz="4000" spc="-17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5C7E"/>
                </a:solidFill>
                <a:latin typeface="Calibri"/>
                <a:cs typeface="Calibri"/>
              </a:rPr>
              <a:t>not</a:t>
            </a:r>
            <a:r>
              <a:rPr sz="4000" spc="-16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5C7E"/>
                </a:solidFill>
                <a:latin typeface="Calibri"/>
                <a:cs typeface="Calibri"/>
              </a:rPr>
              <a:t>remarried?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2698241"/>
            <a:ext cx="90157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parent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that</a:t>
            </a:r>
            <a:r>
              <a:rPr sz="2400" spc="-6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supports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6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student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most</a:t>
            </a:r>
            <a:r>
              <a:rPr sz="2400" spc="-6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financially</a:t>
            </a:r>
            <a:r>
              <a:rPr sz="2400" spc="-7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over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6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96B68"/>
                </a:solidFill>
                <a:latin typeface="Calibri"/>
                <a:cs typeface="Calibri"/>
              </a:rPr>
              <a:t>12-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month</a:t>
            </a:r>
            <a:r>
              <a:rPr sz="24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period</a:t>
            </a:r>
            <a:r>
              <a:rPr sz="24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before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60" dirty="0">
                <a:solidFill>
                  <a:srgbClr val="696B68"/>
                </a:solidFill>
                <a:latin typeface="Calibri"/>
                <a:cs typeface="Calibri"/>
              </a:rPr>
              <a:t>TASFA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is</a:t>
            </a:r>
            <a:r>
              <a:rPr sz="2400" spc="-7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submitted</a:t>
            </a:r>
            <a:r>
              <a:rPr sz="2400" spc="-6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will</a:t>
            </a:r>
            <a:r>
              <a:rPr sz="2400" spc="-6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need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2400" spc="-7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report</a:t>
            </a:r>
            <a:r>
              <a:rPr sz="24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their information</a:t>
            </a:r>
            <a:r>
              <a:rPr sz="24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on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65" dirty="0">
                <a:solidFill>
                  <a:srgbClr val="696B68"/>
                </a:solidFill>
                <a:latin typeface="Calibri"/>
                <a:cs typeface="Calibri"/>
              </a:rPr>
              <a:t>TASFA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as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Parent</a:t>
            </a:r>
            <a:r>
              <a:rPr sz="24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96B68"/>
                </a:solidFill>
                <a:latin typeface="Calibri"/>
                <a:cs typeface="Calibri"/>
              </a:rPr>
              <a:t>1.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497" y="615187"/>
            <a:ext cx="9655810" cy="167132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>
              <a:lnSpc>
                <a:spcPts val="4079"/>
              </a:lnSpc>
              <a:spcBef>
                <a:spcPts val="830"/>
              </a:spcBef>
            </a:pPr>
            <a:r>
              <a:rPr sz="4000" spc="-50" dirty="0">
                <a:solidFill>
                  <a:srgbClr val="005C7E"/>
                </a:solidFill>
                <a:latin typeface="Calibri"/>
                <a:cs typeface="Calibri"/>
              </a:rPr>
              <a:t>What</a:t>
            </a:r>
            <a:r>
              <a:rPr sz="4000" spc="-17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5C7E"/>
                </a:solidFill>
                <a:latin typeface="Calibri"/>
                <a:cs typeface="Calibri"/>
              </a:rPr>
              <a:t>if</a:t>
            </a:r>
            <a:r>
              <a:rPr sz="4000" spc="-17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5C7E"/>
                </a:solidFill>
                <a:latin typeface="Calibri"/>
                <a:cs typeface="Calibri"/>
              </a:rPr>
              <a:t>the</a:t>
            </a:r>
            <a:r>
              <a:rPr sz="4000" spc="-18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60" dirty="0">
                <a:solidFill>
                  <a:srgbClr val="005C7E"/>
                </a:solidFill>
                <a:latin typeface="Calibri"/>
                <a:cs typeface="Calibri"/>
              </a:rPr>
              <a:t>student</a:t>
            </a:r>
            <a:r>
              <a:rPr sz="4000" spc="-16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5C7E"/>
                </a:solidFill>
                <a:latin typeface="Calibri"/>
                <a:cs typeface="Calibri"/>
              </a:rPr>
              <a:t>has</a:t>
            </a:r>
            <a:r>
              <a:rPr sz="4000" spc="-17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5C7E"/>
                </a:solidFill>
                <a:latin typeface="Calibri"/>
                <a:cs typeface="Calibri"/>
              </a:rPr>
              <a:t>two</a:t>
            </a:r>
            <a:r>
              <a:rPr sz="4000" spc="-16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70" dirty="0">
                <a:solidFill>
                  <a:srgbClr val="005C7E"/>
                </a:solidFill>
                <a:latin typeface="Calibri"/>
                <a:cs typeface="Calibri"/>
              </a:rPr>
              <a:t>parents</a:t>
            </a:r>
            <a:r>
              <a:rPr sz="4000" spc="-15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50" dirty="0">
                <a:solidFill>
                  <a:srgbClr val="005C7E"/>
                </a:solidFill>
                <a:latin typeface="Calibri"/>
                <a:cs typeface="Calibri"/>
              </a:rPr>
              <a:t>that</a:t>
            </a:r>
            <a:r>
              <a:rPr sz="4000" spc="-16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005C7E"/>
                </a:solidFill>
                <a:latin typeface="Calibri"/>
                <a:cs typeface="Calibri"/>
              </a:rPr>
              <a:t>are </a:t>
            </a:r>
            <a:r>
              <a:rPr sz="4000" spc="-70" dirty="0">
                <a:solidFill>
                  <a:srgbClr val="005C7E"/>
                </a:solidFill>
                <a:latin typeface="Calibri"/>
                <a:cs typeface="Calibri"/>
              </a:rPr>
              <a:t>divorced</a:t>
            </a:r>
            <a:r>
              <a:rPr sz="4000" spc="-15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5C7E"/>
                </a:solidFill>
                <a:latin typeface="Calibri"/>
                <a:cs typeface="Calibri"/>
              </a:rPr>
              <a:t>or</a:t>
            </a:r>
            <a:r>
              <a:rPr sz="4000" spc="-18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5C7E"/>
                </a:solidFill>
                <a:latin typeface="Calibri"/>
                <a:cs typeface="Calibri"/>
              </a:rPr>
              <a:t>not</a:t>
            </a:r>
            <a:r>
              <a:rPr sz="4000" spc="-15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40" dirty="0">
                <a:solidFill>
                  <a:srgbClr val="005C7E"/>
                </a:solidFill>
                <a:latin typeface="Calibri"/>
                <a:cs typeface="Calibri"/>
              </a:rPr>
              <a:t>living</a:t>
            </a:r>
            <a:r>
              <a:rPr sz="4000" spc="-17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75" dirty="0">
                <a:solidFill>
                  <a:srgbClr val="005C7E"/>
                </a:solidFill>
                <a:latin typeface="Calibri"/>
                <a:cs typeface="Calibri"/>
              </a:rPr>
              <a:t>together</a:t>
            </a:r>
            <a:r>
              <a:rPr sz="4000" spc="-15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5C7E"/>
                </a:solidFill>
                <a:latin typeface="Calibri"/>
                <a:cs typeface="Calibri"/>
              </a:rPr>
              <a:t>and</a:t>
            </a:r>
            <a:r>
              <a:rPr sz="4000" spc="-16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5C7E"/>
                </a:solidFill>
                <a:latin typeface="Calibri"/>
                <a:cs typeface="Calibri"/>
              </a:rPr>
              <a:t>one</a:t>
            </a:r>
            <a:r>
              <a:rPr sz="4000" spc="-17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5C7E"/>
                </a:solidFill>
                <a:latin typeface="Calibri"/>
                <a:cs typeface="Calibri"/>
              </a:rPr>
              <a:t>or</a:t>
            </a:r>
            <a:r>
              <a:rPr sz="4000" spc="-15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5C7E"/>
                </a:solidFill>
                <a:latin typeface="Calibri"/>
                <a:cs typeface="Calibri"/>
              </a:rPr>
              <a:t>both </a:t>
            </a:r>
            <a:r>
              <a:rPr sz="4000" spc="-10" dirty="0">
                <a:solidFill>
                  <a:srgbClr val="005C7E"/>
                </a:solidFill>
                <a:latin typeface="Calibri"/>
                <a:cs typeface="Calibri"/>
              </a:rPr>
              <a:t>remarried?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2692" y="2667761"/>
            <a:ext cx="10019665" cy="244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parent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that</a:t>
            </a:r>
            <a:r>
              <a:rPr sz="2400" spc="-6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provides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most</a:t>
            </a:r>
            <a:r>
              <a:rPr sz="2400" spc="-6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financial</a:t>
            </a:r>
            <a:r>
              <a:rPr sz="2400" spc="-6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support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over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12-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month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period before</a:t>
            </a:r>
            <a:r>
              <a:rPr sz="24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65" dirty="0">
                <a:solidFill>
                  <a:srgbClr val="696B68"/>
                </a:solidFill>
                <a:latin typeface="Calibri"/>
                <a:cs typeface="Calibri"/>
              </a:rPr>
              <a:t>TASFA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is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submitted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will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need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report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their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information</a:t>
            </a:r>
            <a:r>
              <a:rPr sz="2400" spc="-6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on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96B68"/>
                </a:solidFill>
                <a:latin typeface="Calibri"/>
                <a:cs typeface="Calibri"/>
              </a:rPr>
              <a:t>the </a:t>
            </a:r>
            <a:r>
              <a:rPr sz="2400" spc="-65" dirty="0">
                <a:solidFill>
                  <a:srgbClr val="696B68"/>
                </a:solidFill>
                <a:latin typeface="Calibri"/>
                <a:cs typeface="Calibri"/>
              </a:rPr>
              <a:t>TASFA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as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Parent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96B68"/>
                </a:solidFill>
                <a:latin typeface="Calibri"/>
                <a:cs typeface="Calibri"/>
              </a:rPr>
              <a:t>1.</a:t>
            </a:r>
            <a:endParaRPr sz="2400">
              <a:latin typeface="Calibri"/>
              <a:cs typeface="Calibri"/>
            </a:endParaRPr>
          </a:p>
          <a:p>
            <a:pPr marL="354965" marR="373380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If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parent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that</a:t>
            </a:r>
            <a:r>
              <a:rPr sz="24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provides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most</a:t>
            </a:r>
            <a:r>
              <a:rPr sz="24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financial</a:t>
            </a:r>
            <a:r>
              <a:rPr sz="24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support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student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96B68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remarried,</a:t>
            </a:r>
            <a:r>
              <a:rPr sz="24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then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stepparent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will</a:t>
            </a:r>
            <a:r>
              <a:rPr sz="24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need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report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their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information</a:t>
            </a:r>
            <a:r>
              <a:rPr sz="2400" spc="-6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on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96B68"/>
                </a:solidFill>
                <a:latin typeface="Calibri"/>
                <a:cs typeface="Calibri"/>
              </a:rPr>
              <a:t>the </a:t>
            </a:r>
            <a:r>
              <a:rPr sz="2400" spc="-65" dirty="0">
                <a:solidFill>
                  <a:srgbClr val="696B68"/>
                </a:solidFill>
                <a:latin typeface="Calibri"/>
                <a:cs typeface="Calibri"/>
              </a:rPr>
              <a:t>TASFA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as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Parent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696B68"/>
                </a:solidFill>
                <a:latin typeface="Calibri"/>
                <a:cs typeface="Calibri"/>
              </a:rPr>
              <a:t>2.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497" y="615187"/>
            <a:ext cx="10405110" cy="115316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>
              <a:lnSpc>
                <a:spcPts val="4079"/>
              </a:lnSpc>
              <a:spcBef>
                <a:spcPts val="830"/>
              </a:spcBef>
            </a:pPr>
            <a:r>
              <a:rPr sz="4000" spc="-50" dirty="0">
                <a:solidFill>
                  <a:srgbClr val="005C7E"/>
                </a:solidFill>
                <a:latin typeface="Calibri"/>
                <a:cs typeface="Calibri"/>
              </a:rPr>
              <a:t>What</a:t>
            </a:r>
            <a:r>
              <a:rPr sz="4000" spc="-16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5C7E"/>
                </a:solidFill>
                <a:latin typeface="Calibri"/>
                <a:cs typeface="Calibri"/>
              </a:rPr>
              <a:t>if</a:t>
            </a:r>
            <a:r>
              <a:rPr sz="4000" spc="-17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5C7E"/>
                </a:solidFill>
                <a:latin typeface="Calibri"/>
                <a:cs typeface="Calibri"/>
              </a:rPr>
              <a:t>the</a:t>
            </a:r>
            <a:r>
              <a:rPr sz="4000" spc="-18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60" dirty="0">
                <a:solidFill>
                  <a:srgbClr val="005C7E"/>
                </a:solidFill>
                <a:latin typeface="Calibri"/>
                <a:cs typeface="Calibri"/>
              </a:rPr>
              <a:t>student</a:t>
            </a:r>
            <a:r>
              <a:rPr sz="4000" spc="-16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40" dirty="0">
                <a:solidFill>
                  <a:srgbClr val="005C7E"/>
                </a:solidFill>
                <a:latin typeface="Calibri"/>
                <a:cs typeface="Calibri"/>
              </a:rPr>
              <a:t>lives</a:t>
            </a:r>
            <a:r>
              <a:rPr sz="4000" spc="-17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005C7E"/>
                </a:solidFill>
                <a:latin typeface="Calibri"/>
                <a:cs typeface="Calibri"/>
              </a:rPr>
              <a:t>with</a:t>
            </a:r>
            <a:r>
              <a:rPr sz="4000" spc="-17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5C7E"/>
                </a:solidFill>
                <a:latin typeface="Calibri"/>
                <a:cs typeface="Calibri"/>
              </a:rPr>
              <a:t>a</a:t>
            </a:r>
            <a:r>
              <a:rPr sz="4000" spc="-17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55" dirty="0">
                <a:solidFill>
                  <a:srgbClr val="005C7E"/>
                </a:solidFill>
                <a:latin typeface="Calibri"/>
                <a:cs typeface="Calibri"/>
              </a:rPr>
              <a:t>guardian</a:t>
            </a:r>
            <a:r>
              <a:rPr sz="4000" spc="-14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005C7E"/>
                </a:solidFill>
                <a:latin typeface="Calibri"/>
                <a:cs typeface="Calibri"/>
              </a:rPr>
              <a:t>or </a:t>
            </a:r>
            <a:r>
              <a:rPr sz="4000" spc="-65" dirty="0">
                <a:solidFill>
                  <a:srgbClr val="005C7E"/>
                </a:solidFill>
                <a:latin typeface="Calibri"/>
                <a:cs typeface="Calibri"/>
              </a:rPr>
              <a:t>relatives</a:t>
            </a:r>
            <a:r>
              <a:rPr sz="4000" spc="-16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5C7E"/>
                </a:solidFill>
                <a:latin typeface="Calibri"/>
                <a:cs typeface="Calibri"/>
              </a:rPr>
              <a:t>and</a:t>
            </a:r>
            <a:r>
              <a:rPr sz="4000" spc="-15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35" dirty="0">
                <a:solidFill>
                  <a:srgbClr val="005C7E"/>
                </a:solidFill>
                <a:latin typeface="Calibri"/>
                <a:cs typeface="Calibri"/>
              </a:rPr>
              <a:t>their</a:t>
            </a:r>
            <a:r>
              <a:rPr sz="4000" spc="-15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70" dirty="0">
                <a:solidFill>
                  <a:srgbClr val="005C7E"/>
                </a:solidFill>
                <a:latin typeface="Calibri"/>
                <a:cs typeface="Calibri"/>
              </a:rPr>
              <a:t>parents</a:t>
            </a:r>
            <a:r>
              <a:rPr sz="4000" spc="-14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30" dirty="0">
                <a:solidFill>
                  <a:srgbClr val="005C7E"/>
                </a:solidFill>
                <a:latin typeface="Calibri"/>
                <a:cs typeface="Calibri"/>
              </a:rPr>
              <a:t>live</a:t>
            </a:r>
            <a:r>
              <a:rPr sz="4000" spc="-16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5C7E"/>
                </a:solidFill>
                <a:latin typeface="Calibri"/>
                <a:cs typeface="Calibri"/>
              </a:rPr>
              <a:t>in</a:t>
            </a:r>
            <a:r>
              <a:rPr sz="4000" spc="-16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60" dirty="0">
                <a:solidFill>
                  <a:srgbClr val="005C7E"/>
                </a:solidFill>
                <a:latin typeface="Calibri"/>
                <a:cs typeface="Calibri"/>
              </a:rPr>
              <a:t>another</a:t>
            </a:r>
            <a:r>
              <a:rPr sz="4000" spc="-16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005C7E"/>
                </a:solidFill>
                <a:latin typeface="Calibri"/>
                <a:cs typeface="Calibri"/>
              </a:rPr>
              <a:t>country?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6868" y="2693034"/>
            <a:ext cx="9817735" cy="2677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Unless</a:t>
            </a:r>
            <a:r>
              <a:rPr sz="2400" spc="-8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7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guardian</a:t>
            </a:r>
            <a:r>
              <a:rPr sz="2400" spc="-7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or</a:t>
            </a:r>
            <a:r>
              <a:rPr sz="2400" spc="-8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relative</a:t>
            </a:r>
            <a:r>
              <a:rPr sz="2400" spc="-7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has</a:t>
            </a:r>
            <a:r>
              <a:rPr sz="2400" spc="-7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legally</a:t>
            </a:r>
            <a:r>
              <a:rPr sz="2400" spc="-7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adopted</a:t>
            </a:r>
            <a:r>
              <a:rPr sz="2400" spc="-7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6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student,</a:t>
            </a:r>
            <a:r>
              <a:rPr sz="2400" spc="-7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8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guardian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or</a:t>
            </a:r>
            <a:r>
              <a:rPr sz="24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relative</a:t>
            </a:r>
            <a:r>
              <a:rPr sz="2400" spc="-2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should</a:t>
            </a:r>
            <a:r>
              <a:rPr sz="24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not</a:t>
            </a:r>
            <a:r>
              <a:rPr sz="24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put</a:t>
            </a:r>
            <a:r>
              <a:rPr sz="24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their</a:t>
            </a:r>
            <a:r>
              <a:rPr sz="24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information</a:t>
            </a:r>
            <a:r>
              <a:rPr sz="24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on</a:t>
            </a:r>
            <a:r>
              <a:rPr sz="24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TASFA.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parent's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or</a:t>
            </a:r>
            <a:r>
              <a:rPr sz="24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parents'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information</a:t>
            </a:r>
            <a:r>
              <a:rPr sz="24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will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still</a:t>
            </a:r>
            <a:r>
              <a:rPr sz="24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be</a:t>
            </a:r>
            <a:r>
              <a:rPr sz="24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needed</a:t>
            </a:r>
            <a:r>
              <a:rPr sz="2400" spc="-2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on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TASFA.</a:t>
            </a:r>
            <a:endParaRPr sz="2400">
              <a:latin typeface="Calibri"/>
              <a:cs typeface="Calibri"/>
            </a:endParaRPr>
          </a:p>
          <a:p>
            <a:pPr marL="354965" marR="116839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student</a:t>
            </a:r>
            <a:r>
              <a:rPr sz="24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will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not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be</a:t>
            </a:r>
            <a:r>
              <a:rPr sz="24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able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continue</a:t>
            </a:r>
            <a:r>
              <a:rPr sz="24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filling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out</a:t>
            </a:r>
            <a:r>
              <a:rPr sz="2400" spc="-4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online</a:t>
            </a:r>
            <a:r>
              <a:rPr sz="2400" spc="-3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65" dirty="0">
                <a:solidFill>
                  <a:srgbClr val="696B68"/>
                </a:solidFill>
                <a:latin typeface="Calibri"/>
                <a:cs typeface="Calibri"/>
              </a:rPr>
              <a:t>TASFA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without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parent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information</a:t>
            </a:r>
            <a:r>
              <a:rPr sz="2400" spc="-7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and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may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have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reach</a:t>
            </a:r>
            <a:r>
              <a:rPr sz="2400" spc="-6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out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to</a:t>
            </a:r>
            <a:r>
              <a:rPr sz="2400" spc="-6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college</a:t>
            </a:r>
            <a:r>
              <a:rPr sz="2400" spc="-50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96B68"/>
                </a:solidFill>
                <a:latin typeface="Calibri"/>
                <a:cs typeface="Calibri"/>
              </a:rPr>
              <a:t>on</a:t>
            </a:r>
            <a:r>
              <a:rPr sz="2400" spc="-55" dirty="0">
                <a:solidFill>
                  <a:srgbClr val="696B68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96B68"/>
                </a:solidFill>
                <a:latin typeface="Calibri"/>
                <a:cs typeface="Calibri"/>
              </a:rPr>
              <a:t>their circumstance.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497" y="661873"/>
            <a:ext cx="36061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005C7E"/>
                </a:solidFill>
                <a:latin typeface="Calibri"/>
                <a:cs typeface="Calibri"/>
              </a:rPr>
              <a:t>Online</a:t>
            </a:r>
            <a:r>
              <a:rPr sz="2400" spc="-8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2400" spc="-114" dirty="0">
                <a:solidFill>
                  <a:srgbClr val="005C7E"/>
                </a:solidFill>
                <a:latin typeface="Calibri"/>
                <a:cs typeface="Calibri"/>
              </a:rPr>
              <a:t>TASFA</a:t>
            </a:r>
            <a:r>
              <a:rPr sz="2400" spc="-120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005C7E"/>
                </a:solidFill>
                <a:latin typeface="Calibri"/>
                <a:cs typeface="Calibri"/>
              </a:rPr>
              <a:t>vs</a:t>
            </a:r>
            <a:r>
              <a:rPr sz="2400" spc="-7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05C7E"/>
                </a:solidFill>
                <a:latin typeface="Calibri"/>
                <a:cs typeface="Calibri"/>
              </a:rPr>
              <a:t>Online</a:t>
            </a:r>
            <a:r>
              <a:rPr sz="2400" spc="-75" dirty="0">
                <a:solidFill>
                  <a:srgbClr val="005C7E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005C7E"/>
                </a:solidFill>
                <a:latin typeface="Calibri"/>
                <a:cs typeface="Calibri"/>
              </a:rPr>
              <a:t>FAFSA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Unlike</a:t>
            </a:r>
            <a:r>
              <a:rPr spc="-3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20" dirty="0"/>
              <a:t>FAFSA,</a:t>
            </a:r>
            <a:r>
              <a:rPr spc="-4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Online</a:t>
            </a:r>
            <a:r>
              <a:rPr spc="-35" dirty="0"/>
              <a:t> </a:t>
            </a:r>
            <a:r>
              <a:rPr spc="-10" dirty="0"/>
              <a:t>TASFA:</a:t>
            </a:r>
          </a:p>
          <a:p>
            <a:pPr marL="965200" marR="328930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965200" algn="l"/>
              </a:tabLst>
            </a:pPr>
            <a:r>
              <a:rPr dirty="0"/>
              <a:t>Cannot</a:t>
            </a:r>
            <a:r>
              <a:rPr spc="-60" dirty="0"/>
              <a:t> </a:t>
            </a:r>
            <a:r>
              <a:rPr dirty="0"/>
              <a:t>pull</a:t>
            </a:r>
            <a:r>
              <a:rPr spc="-45" dirty="0"/>
              <a:t> </a:t>
            </a:r>
            <a:r>
              <a:rPr dirty="0"/>
              <a:t>IRS</a:t>
            </a:r>
            <a:r>
              <a:rPr spc="-55" dirty="0"/>
              <a:t> </a:t>
            </a:r>
            <a:r>
              <a:rPr dirty="0"/>
              <a:t>tax</a:t>
            </a:r>
            <a:r>
              <a:rPr spc="-30" dirty="0"/>
              <a:t> </a:t>
            </a:r>
            <a:r>
              <a:rPr spc="-10" dirty="0"/>
              <a:t>information</a:t>
            </a:r>
            <a:r>
              <a:rPr spc="-45" dirty="0"/>
              <a:t> </a:t>
            </a:r>
            <a:r>
              <a:rPr dirty="0"/>
              <a:t>like</a:t>
            </a:r>
            <a:r>
              <a:rPr spc="-3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20" dirty="0"/>
              <a:t>FAFSA,</a:t>
            </a:r>
            <a:r>
              <a:rPr spc="-35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students</a:t>
            </a:r>
            <a:r>
              <a:rPr spc="-35" dirty="0"/>
              <a:t> </a:t>
            </a:r>
            <a:r>
              <a:rPr dirty="0"/>
              <a:t>will</a:t>
            </a:r>
            <a:r>
              <a:rPr spc="-35" dirty="0"/>
              <a:t> </a:t>
            </a:r>
            <a:r>
              <a:rPr dirty="0"/>
              <a:t>need</a:t>
            </a:r>
            <a:r>
              <a:rPr spc="-3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dirty="0"/>
              <a:t>follow</a:t>
            </a:r>
            <a:r>
              <a:rPr spc="-50" dirty="0"/>
              <a:t> </a:t>
            </a:r>
            <a:r>
              <a:rPr dirty="0"/>
              <a:t>up</a:t>
            </a:r>
            <a:r>
              <a:rPr spc="-45" dirty="0"/>
              <a:t> </a:t>
            </a:r>
            <a:r>
              <a:rPr dirty="0"/>
              <a:t>with</a:t>
            </a:r>
            <a:r>
              <a:rPr spc="-35" dirty="0"/>
              <a:t> </a:t>
            </a:r>
            <a:r>
              <a:rPr spc="-25" dirty="0"/>
              <a:t>the </a:t>
            </a:r>
            <a:r>
              <a:rPr dirty="0"/>
              <a:t>financial</a:t>
            </a:r>
            <a:r>
              <a:rPr spc="-50" dirty="0"/>
              <a:t> </a:t>
            </a:r>
            <a:r>
              <a:rPr dirty="0"/>
              <a:t>aid</a:t>
            </a:r>
            <a:r>
              <a:rPr spc="-40" dirty="0"/>
              <a:t> </a:t>
            </a:r>
            <a:r>
              <a:rPr dirty="0"/>
              <a:t>office</a:t>
            </a:r>
            <a:r>
              <a:rPr spc="-40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spc="-10" dirty="0"/>
              <a:t>documentation.</a:t>
            </a:r>
          </a:p>
          <a:p>
            <a:pPr marL="965200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965200" algn="l"/>
              </a:tabLst>
            </a:pPr>
            <a:r>
              <a:rPr dirty="0"/>
              <a:t>Will</a:t>
            </a:r>
            <a:r>
              <a:rPr spc="-40" dirty="0"/>
              <a:t> </a:t>
            </a:r>
            <a:r>
              <a:rPr dirty="0"/>
              <a:t>not</a:t>
            </a:r>
            <a:r>
              <a:rPr spc="-35" dirty="0"/>
              <a:t> </a:t>
            </a:r>
            <a:r>
              <a:rPr dirty="0"/>
              <a:t>have</a:t>
            </a:r>
            <a:r>
              <a:rPr spc="-30" dirty="0"/>
              <a:t> </a:t>
            </a:r>
            <a:r>
              <a:rPr dirty="0"/>
              <a:t>upload</a:t>
            </a:r>
            <a:r>
              <a:rPr spc="-50" dirty="0"/>
              <a:t> </a:t>
            </a:r>
            <a:r>
              <a:rPr dirty="0"/>
              <a:t>ability</a:t>
            </a:r>
            <a:r>
              <a:rPr spc="-25" dirty="0"/>
              <a:t> </a:t>
            </a:r>
            <a:r>
              <a:rPr dirty="0"/>
              <a:t>for</a:t>
            </a:r>
            <a:r>
              <a:rPr spc="-40" dirty="0"/>
              <a:t> </a:t>
            </a:r>
            <a:r>
              <a:rPr dirty="0"/>
              <a:t>tax</a:t>
            </a:r>
            <a:r>
              <a:rPr spc="-30" dirty="0"/>
              <a:t> </a:t>
            </a:r>
            <a:r>
              <a:rPr dirty="0"/>
              <a:t>or</a:t>
            </a:r>
            <a:r>
              <a:rPr spc="-25" dirty="0"/>
              <a:t> </a:t>
            </a:r>
            <a:r>
              <a:rPr dirty="0"/>
              <a:t>other</a:t>
            </a:r>
            <a:r>
              <a:rPr spc="-40" dirty="0"/>
              <a:t> </a:t>
            </a:r>
            <a:r>
              <a:rPr spc="-10" dirty="0"/>
              <a:t>documents.</a:t>
            </a:r>
          </a:p>
          <a:p>
            <a:pPr marL="965200" marR="21590" indent="-342900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965200" algn="l"/>
              </a:tabLst>
            </a:pPr>
            <a:r>
              <a:rPr dirty="0"/>
              <a:t>Cannot</a:t>
            </a:r>
            <a:r>
              <a:rPr spc="-65" dirty="0"/>
              <a:t> </a:t>
            </a:r>
            <a:r>
              <a:rPr dirty="0"/>
              <a:t>copy</a:t>
            </a:r>
            <a:r>
              <a:rPr spc="-70" dirty="0"/>
              <a:t> </a:t>
            </a:r>
            <a:r>
              <a:rPr dirty="0"/>
              <a:t>over</a:t>
            </a:r>
            <a:r>
              <a:rPr spc="-45" dirty="0"/>
              <a:t> </a:t>
            </a:r>
            <a:r>
              <a:rPr dirty="0"/>
              <a:t>prior</a:t>
            </a:r>
            <a:r>
              <a:rPr spc="-40" dirty="0"/>
              <a:t> </a:t>
            </a:r>
            <a:r>
              <a:rPr dirty="0"/>
              <a:t>application</a:t>
            </a:r>
            <a:r>
              <a:rPr spc="-45" dirty="0"/>
              <a:t> </a:t>
            </a:r>
            <a:r>
              <a:rPr spc="-10" dirty="0"/>
              <a:t>information</a:t>
            </a:r>
            <a:r>
              <a:rPr spc="-40" dirty="0"/>
              <a:t> </a:t>
            </a:r>
            <a:r>
              <a:rPr dirty="0"/>
              <a:t>for</a:t>
            </a:r>
            <a:r>
              <a:rPr spc="-7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student</a:t>
            </a:r>
            <a:r>
              <a:rPr spc="-45" dirty="0"/>
              <a:t> </a:t>
            </a:r>
            <a:r>
              <a:rPr dirty="0"/>
              <a:t>like</a:t>
            </a:r>
            <a:r>
              <a:rPr spc="-35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20" dirty="0"/>
              <a:t>FAFSA,</a:t>
            </a:r>
            <a:r>
              <a:rPr spc="-45" dirty="0"/>
              <a:t> </a:t>
            </a:r>
            <a:r>
              <a:rPr dirty="0"/>
              <a:t>but</a:t>
            </a:r>
            <a:r>
              <a:rPr spc="-6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spc="-10" dirty="0"/>
              <a:t>student </a:t>
            </a:r>
            <a:r>
              <a:rPr dirty="0"/>
              <a:t>can</a:t>
            </a:r>
            <a:r>
              <a:rPr spc="-35" dirty="0"/>
              <a:t> </a:t>
            </a:r>
            <a:r>
              <a:rPr dirty="0"/>
              <a:t>use</a:t>
            </a:r>
            <a:r>
              <a:rPr spc="-4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same</a:t>
            </a:r>
            <a:r>
              <a:rPr spc="-25" dirty="0"/>
              <a:t> </a:t>
            </a:r>
            <a:r>
              <a:rPr dirty="0"/>
              <a:t>account</a:t>
            </a:r>
            <a:r>
              <a:rPr spc="-5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email.</a:t>
            </a:r>
          </a:p>
          <a:p>
            <a:pPr marL="963930" marR="215265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963930" algn="l"/>
              </a:tabLst>
            </a:pPr>
            <a:r>
              <a:rPr dirty="0"/>
              <a:t>Does</a:t>
            </a:r>
            <a:r>
              <a:rPr spc="-55" dirty="0"/>
              <a:t> </a:t>
            </a:r>
            <a:r>
              <a:rPr dirty="0"/>
              <a:t>not</a:t>
            </a:r>
            <a:r>
              <a:rPr spc="-35" dirty="0"/>
              <a:t> </a:t>
            </a:r>
            <a:r>
              <a:rPr spc="-10" dirty="0"/>
              <a:t>calculate</a:t>
            </a:r>
            <a:r>
              <a:rPr spc="-20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dirty="0"/>
              <a:t>Student</a:t>
            </a:r>
            <a:r>
              <a:rPr spc="-50" dirty="0"/>
              <a:t> </a:t>
            </a:r>
            <a:r>
              <a:rPr dirty="0"/>
              <a:t>Aid</a:t>
            </a:r>
            <a:r>
              <a:rPr spc="-45" dirty="0"/>
              <a:t> </a:t>
            </a:r>
            <a:r>
              <a:rPr dirty="0"/>
              <a:t>Index</a:t>
            </a:r>
            <a:r>
              <a:rPr spc="-50" dirty="0"/>
              <a:t> </a:t>
            </a:r>
            <a:r>
              <a:rPr dirty="0"/>
              <a:t>or</a:t>
            </a:r>
            <a:r>
              <a:rPr spc="-40" dirty="0"/>
              <a:t> </a:t>
            </a:r>
            <a:r>
              <a:rPr spc="-10" dirty="0"/>
              <a:t>estimate</a:t>
            </a:r>
            <a:r>
              <a:rPr spc="-5" dirty="0"/>
              <a:t> </a:t>
            </a:r>
            <a:r>
              <a:rPr dirty="0"/>
              <a:t>financial</a:t>
            </a:r>
            <a:r>
              <a:rPr spc="-45" dirty="0"/>
              <a:t> </a:t>
            </a:r>
            <a:r>
              <a:rPr dirty="0"/>
              <a:t>aid</a:t>
            </a:r>
            <a:r>
              <a:rPr spc="-40" dirty="0"/>
              <a:t> </a:t>
            </a:r>
            <a:r>
              <a:rPr dirty="0"/>
              <a:t>eligibility</a:t>
            </a:r>
            <a:r>
              <a:rPr spc="-25" dirty="0"/>
              <a:t> </a:t>
            </a:r>
            <a:r>
              <a:rPr dirty="0"/>
              <a:t>like</a:t>
            </a:r>
            <a:r>
              <a:rPr spc="-4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25" dirty="0"/>
              <a:t>FAFSA.</a:t>
            </a:r>
            <a:r>
              <a:rPr spc="-60" dirty="0"/>
              <a:t> </a:t>
            </a:r>
            <a:r>
              <a:rPr dirty="0"/>
              <a:t>It</a:t>
            </a:r>
            <a:r>
              <a:rPr spc="-40" dirty="0"/>
              <a:t> </a:t>
            </a:r>
            <a:r>
              <a:rPr spc="-25" dirty="0"/>
              <a:t>is </a:t>
            </a:r>
            <a:r>
              <a:rPr dirty="0"/>
              <a:t>only</a:t>
            </a:r>
            <a:r>
              <a:rPr spc="-50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10" dirty="0"/>
              <a:t>pass-</a:t>
            </a:r>
            <a:r>
              <a:rPr dirty="0"/>
              <a:t>through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10" dirty="0"/>
              <a:t>information</a:t>
            </a:r>
            <a:r>
              <a:rPr spc="-25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selected</a:t>
            </a:r>
            <a:r>
              <a:rPr spc="-5" dirty="0"/>
              <a:t> </a:t>
            </a:r>
            <a:r>
              <a:rPr spc="-10" dirty="0"/>
              <a:t>college.</a:t>
            </a:r>
          </a:p>
          <a:p>
            <a:pPr marL="963930" marR="5080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963930" algn="l"/>
              </a:tabLst>
            </a:pPr>
            <a:r>
              <a:rPr dirty="0"/>
              <a:t>Will</a:t>
            </a:r>
            <a:r>
              <a:rPr spc="-40" dirty="0"/>
              <a:t> </a:t>
            </a:r>
            <a:r>
              <a:rPr dirty="0"/>
              <a:t>not</a:t>
            </a:r>
            <a:r>
              <a:rPr spc="-35" dirty="0"/>
              <a:t> </a:t>
            </a:r>
            <a:r>
              <a:rPr dirty="0"/>
              <a:t>be</a:t>
            </a:r>
            <a:r>
              <a:rPr spc="-35" dirty="0"/>
              <a:t> </a:t>
            </a:r>
            <a:r>
              <a:rPr spc="-10" dirty="0"/>
              <a:t>available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Spanish</a:t>
            </a:r>
            <a:r>
              <a:rPr spc="-30" dirty="0"/>
              <a:t> </a:t>
            </a:r>
            <a:r>
              <a:rPr dirty="0"/>
              <a:t>for</a:t>
            </a:r>
            <a:r>
              <a:rPr spc="-50" dirty="0"/>
              <a:t> </a:t>
            </a:r>
            <a:r>
              <a:rPr dirty="0"/>
              <a:t>2025-26</a:t>
            </a:r>
            <a:r>
              <a:rPr spc="-65" dirty="0"/>
              <a:t> </a:t>
            </a:r>
            <a:r>
              <a:rPr dirty="0"/>
              <a:t>but</a:t>
            </a:r>
            <a:r>
              <a:rPr spc="-40" dirty="0"/>
              <a:t> </a:t>
            </a:r>
            <a:r>
              <a:rPr dirty="0"/>
              <a:t>will</a:t>
            </a:r>
            <a:r>
              <a:rPr spc="-20" dirty="0"/>
              <a:t> </a:t>
            </a:r>
            <a:r>
              <a:rPr dirty="0"/>
              <a:t>have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paper</a:t>
            </a:r>
            <a:r>
              <a:rPr spc="-40" dirty="0"/>
              <a:t> </a:t>
            </a:r>
            <a:r>
              <a:rPr spc="-60" dirty="0"/>
              <a:t>TASFA</a:t>
            </a:r>
            <a:r>
              <a:rPr spc="-25" dirty="0"/>
              <a:t> </a:t>
            </a:r>
            <a:r>
              <a:rPr dirty="0"/>
              <a:t>linked</a:t>
            </a:r>
            <a:r>
              <a:rPr spc="-2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available</a:t>
            </a:r>
            <a:r>
              <a:rPr spc="-20" dirty="0"/>
              <a:t> </a:t>
            </a:r>
            <a:r>
              <a:rPr spc="-25" dirty="0"/>
              <a:t>in </a:t>
            </a:r>
            <a:r>
              <a:rPr spc="-10" dirty="0"/>
              <a:t>Spanish.</a:t>
            </a: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pc="-30" dirty="0"/>
              <a:t>However,</a:t>
            </a:r>
            <a:r>
              <a:rPr spc="-5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online</a:t>
            </a:r>
            <a:r>
              <a:rPr spc="-40" dirty="0"/>
              <a:t> </a:t>
            </a:r>
            <a:r>
              <a:rPr spc="-55" dirty="0"/>
              <a:t>TASFA</a:t>
            </a:r>
            <a:r>
              <a:rPr spc="-40" dirty="0"/>
              <a:t> </a:t>
            </a:r>
            <a:r>
              <a:rPr dirty="0"/>
              <a:t>will</a:t>
            </a:r>
            <a:r>
              <a:rPr spc="-35" dirty="0"/>
              <a:t> </a:t>
            </a:r>
            <a:r>
              <a:rPr dirty="0"/>
              <a:t>continue</a:t>
            </a:r>
            <a:r>
              <a:rPr spc="-60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10" dirty="0"/>
              <a:t>improve</a:t>
            </a:r>
            <a:r>
              <a:rPr spc="-3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develop</a:t>
            </a:r>
            <a:r>
              <a:rPr spc="-40" dirty="0"/>
              <a:t> </a:t>
            </a:r>
            <a:r>
              <a:rPr dirty="0"/>
              <a:t>over</a:t>
            </a:r>
            <a:r>
              <a:rPr spc="-35" dirty="0"/>
              <a:t> </a:t>
            </a:r>
            <a:r>
              <a:rPr spc="-10" dirty="0"/>
              <a:t>time.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283" y="6384620"/>
            <a:ext cx="1753032" cy="1702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040751" y="2501773"/>
            <a:ext cx="4151629" cy="4356735"/>
          </a:xfrm>
          <a:custGeom>
            <a:avLst/>
            <a:gdLst/>
            <a:ahLst/>
            <a:cxnLst/>
            <a:rect l="l" t="t" r="r" b="b"/>
            <a:pathLst>
              <a:path w="4151629" h="4356734">
                <a:moveTo>
                  <a:pt x="73069" y="4356227"/>
                </a:moveTo>
                <a:lnTo>
                  <a:pt x="54327" y="4291569"/>
                </a:lnTo>
                <a:lnTo>
                  <a:pt x="43130" y="4246723"/>
                </a:lnTo>
                <a:lnTo>
                  <a:pt x="33177" y="4201398"/>
                </a:lnTo>
                <a:lnTo>
                  <a:pt x="24490" y="4155612"/>
                </a:lnTo>
                <a:lnTo>
                  <a:pt x="17086" y="4109385"/>
                </a:lnTo>
                <a:lnTo>
                  <a:pt x="10986" y="4062735"/>
                </a:lnTo>
                <a:lnTo>
                  <a:pt x="6208" y="4015681"/>
                </a:lnTo>
                <a:lnTo>
                  <a:pt x="2772" y="3968244"/>
                </a:lnTo>
                <a:lnTo>
                  <a:pt x="696" y="3920441"/>
                </a:lnTo>
                <a:lnTo>
                  <a:pt x="0" y="3872293"/>
                </a:lnTo>
                <a:lnTo>
                  <a:pt x="696" y="3824144"/>
                </a:lnTo>
                <a:lnTo>
                  <a:pt x="2772" y="3776341"/>
                </a:lnTo>
                <a:lnTo>
                  <a:pt x="6208" y="3728903"/>
                </a:lnTo>
                <a:lnTo>
                  <a:pt x="10986" y="3681849"/>
                </a:lnTo>
                <a:lnTo>
                  <a:pt x="17086" y="3635198"/>
                </a:lnTo>
                <a:lnTo>
                  <a:pt x="24490" y="3588969"/>
                </a:lnTo>
                <a:lnTo>
                  <a:pt x="33177" y="3543183"/>
                </a:lnTo>
                <a:lnTo>
                  <a:pt x="43130" y="3497856"/>
                </a:lnTo>
                <a:lnTo>
                  <a:pt x="54327" y="3453010"/>
                </a:lnTo>
                <a:lnTo>
                  <a:pt x="66752" y="3408663"/>
                </a:lnTo>
                <a:lnTo>
                  <a:pt x="80384" y="3364834"/>
                </a:lnTo>
                <a:lnTo>
                  <a:pt x="95204" y="3321542"/>
                </a:lnTo>
                <a:lnTo>
                  <a:pt x="111194" y="3278807"/>
                </a:lnTo>
                <a:lnTo>
                  <a:pt x="128333" y="3236647"/>
                </a:lnTo>
                <a:lnTo>
                  <a:pt x="146603" y="3195082"/>
                </a:lnTo>
                <a:lnTo>
                  <a:pt x="165985" y="3154131"/>
                </a:lnTo>
                <a:lnTo>
                  <a:pt x="186460" y="3113813"/>
                </a:lnTo>
                <a:lnTo>
                  <a:pt x="208008" y="3074147"/>
                </a:lnTo>
                <a:lnTo>
                  <a:pt x="230610" y="3035152"/>
                </a:lnTo>
                <a:lnTo>
                  <a:pt x="254247" y="2996848"/>
                </a:lnTo>
                <a:lnTo>
                  <a:pt x="278900" y="2959254"/>
                </a:lnTo>
                <a:lnTo>
                  <a:pt x="304551" y="2922388"/>
                </a:lnTo>
                <a:lnTo>
                  <a:pt x="331178" y="2886270"/>
                </a:lnTo>
                <a:lnTo>
                  <a:pt x="358765" y="2850919"/>
                </a:lnTo>
                <a:lnTo>
                  <a:pt x="387291" y="2816355"/>
                </a:lnTo>
                <a:lnTo>
                  <a:pt x="416737" y="2782595"/>
                </a:lnTo>
                <a:lnTo>
                  <a:pt x="447084" y="2749660"/>
                </a:lnTo>
                <a:lnTo>
                  <a:pt x="478313" y="2717569"/>
                </a:lnTo>
                <a:lnTo>
                  <a:pt x="510405" y="2686341"/>
                </a:lnTo>
                <a:lnTo>
                  <a:pt x="543341" y="2655994"/>
                </a:lnTo>
                <a:lnTo>
                  <a:pt x="577101" y="2626549"/>
                </a:lnTo>
                <a:lnTo>
                  <a:pt x="611667" y="2598024"/>
                </a:lnTo>
                <a:lnTo>
                  <a:pt x="647019" y="2570438"/>
                </a:lnTo>
                <a:lnTo>
                  <a:pt x="683138" y="2543811"/>
                </a:lnTo>
                <a:lnTo>
                  <a:pt x="720005" y="2518161"/>
                </a:lnTo>
                <a:lnTo>
                  <a:pt x="757601" y="2493508"/>
                </a:lnTo>
                <a:lnTo>
                  <a:pt x="795907" y="2469871"/>
                </a:lnTo>
                <a:lnTo>
                  <a:pt x="834903" y="2447269"/>
                </a:lnTo>
                <a:lnTo>
                  <a:pt x="874570" y="2425722"/>
                </a:lnTo>
                <a:lnTo>
                  <a:pt x="914890" y="2405248"/>
                </a:lnTo>
                <a:lnTo>
                  <a:pt x="955843" y="2385866"/>
                </a:lnTo>
                <a:lnTo>
                  <a:pt x="997410" y="2367596"/>
                </a:lnTo>
                <a:lnTo>
                  <a:pt x="1039572" y="2350457"/>
                </a:lnTo>
                <a:lnTo>
                  <a:pt x="1082309" y="2334468"/>
                </a:lnTo>
                <a:lnTo>
                  <a:pt x="1125603" y="2319648"/>
                </a:lnTo>
                <a:lnTo>
                  <a:pt x="1169434" y="2306016"/>
                </a:lnTo>
                <a:lnTo>
                  <a:pt x="1213784" y="2293591"/>
                </a:lnTo>
                <a:lnTo>
                  <a:pt x="1258632" y="2282393"/>
                </a:lnTo>
                <a:lnTo>
                  <a:pt x="1303961" y="2272441"/>
                </a:lnTo>
                <a:lnTo>
                  <a:pt x="1349751" y="2263754"/>
                </a:lnTo>
                <a:lnTo>
                  <a:pt x="1395982" y="2256350"/>
                </a:lnTo>
                <a:lnTo>
                  <a:pt x="1442635" y="2250250"/>
                </a:lnTo>
                <a:lnTo>
                  <a:pt x="1489692" y="2245472"/>
                </a:lnTo>
                <a:lnTo>
                  <a:pt x="1537134" y="2242036"/>
                </a:lnTo>
                <a:lnTo>
                  <a:pt x="1584940" y="2239960"/>
                </a:lnTo>
                <a:lnTo>
                  <a:pt x="1633093" y="2239264"/>
                </a:lnTo>
                <a:lnTo>
                  <a:pt x="1681238" y="2239960"/>
                </a:lnTo>
                <a:lnTo>
                  <a:pt x="1729038" y="2242036"/>
                </a:lnTo>
                <a:lnTo>
                  <a:pt x="1776473" y="2245472"/>
                </a:lnTo>
                <a:lnTo>
                  <a:pt x="1823524" y="2250250"/>
                </a:lnTo>
                <a:lnTo>
                  <a:pt x="1870172" y="2256350"/>
                </a:lnTo>
                <a:lnTo>
                  <a:pt x="1916398" y="2263754"/>
                </a:lnTo>
                <a:lnTo>
                  <a:pt x="1962182" y="2272441"/>
                </a:lnTo>
                <a:lnTo>
                  <a:pt x="2007506" y="2282393"/>
                </a:lnTo>
                <a:lnTo>
                  <a:pt x="2052349" y="2293591"/>
                </a:lnTo>
                <a:lnTo>
                  <a:pt x="2096694" y="2306016"/>
                </a:lnTo>
                <a:lnTo>
                  <a:pt x="2140521" y="2319648"/>
                </a:lnTo>
                <a:lnTo>
                  <a:pt x="2183811" y="2334468"/>
                </a:lnTo>
                <a:lnTo>
                  <a:pt x="2226544" y="2350457"/>
                </a:lnTo>
                <a:lnTo>
                  <a:pt x="2268702" y="2367596"/>
                </a:lnTo>
                <a:lnTo>
                  <a:pt x="2310265" y="2385866"/>
                </a:lnTo>
                <a:lnTo>
                  <a:pt x="2351214" y="2405248"/>
                </a:lnTo>
                <a:lnTo>
                  <a:pt x="2391531" y="2425722"/>
                </a:lnTo>
                <a:lnTo>
                  <a:pt x="2431195" y="2447269"/>
                </a:lnTo>
                <a:lnTo>
                  <a:pt x="2470188" y="2469871"/>
                </a:lnTo>
                <a:lnTo>
                  <a:pt x="2508491" y="2493508"/>
                </a:lnTo>
                <a:lnTo>
                  <a:pt x="2546084" y="2518161"/>
                </a:lnTo>
                <a:lnTo>
                  <a:pt x="2582948" y="2543811"/>
                </a:lnTo>
                <a:lnTo>
                  <a:pt x="2619065" y="2570438"/>
                </a:lnTo>
                <a:lnTo>
                  <a:pt x="2654415" y="2598024"/>
                </a:lnTo>
                <a:lnTo>
                  <a:pt x="2688978" y="2626549"/>
                </a:lnTo>
                <a:lnTo>
                  <a:pt x="2722736" y="2655994"/>
                </a:lnTo>
                <a:lnTo>
                  <a:pt x="2755670" y="2686341"/>
                </a:lnTo>
                <a:lnTo>
                  <a:pt x="2787761" y="2717569"/>
                </a:lnTo>
                <a:lnTo>
                  <a:pt x="2818988" y="2749660"/>
                </a:lnTo>
                <a:lnTo>
                  <a:pt x="2849334" y="2782595"/>
                </a:lnTo>
                <a:lnTo>
                  <a:pt x="2878779" y="2816355"/>
                </a:lnTo>
                <a:lnTo>
                  <a:pt x="2907303" y="2850919"/>
                </a:lnTo>
                <a:lnTo>
                  <a:pt x="2934888" y="2886270"/>
                </a:lnTo>
                <a:lnTo>
                  <a:pt x="2961515" y="2922388"/>
                </a:lnTo>
                <a:lnTo>
                  <a:pt x="2987164" y="2959254"/>
                </a:lnTo>
                <a:lnTo>
                  <a:pt x="3011817" y="2996848"/>
                </a:lnTo>
                <a:lnTo>
                  <a:pt x="3035453" y="3035152"/>
                </a:lnTo>
                <a:lnTo>
                  <a:pt x="3058055" y="3074147"/>
                </a:lnTo>
                <a:lnTo>
                  <a:pt x="3079602" y="3113813"/>
                </a:lnTo>
                <a:lnTo>
                  <a:pt x="3100076" y="3154131"/>
                </a:lnTo>
                <a:lnTo>
                  <a:pt x="3119457" y="3195082"/>
                </a:lnTo>
                <a:lnTo>
                  <a:pt x="3137727" y="3236647"/>
                </a:lnTo>
                <a:lnTo>
                  <a:pt x="3154866" y="3278807"/>
                </a:lnTo>
                <a:lnTo>
                  <a:pt x="3170855" y="3321542"/>
                </a:lnTo>
                <a:lnTo>
                  <a:pt x="3185675" y="3364834"/>
                </a:lnTo>
                <a:lnTo>
                  <a:pt x="3199307" y="3408663"/>
                </a:lnTo>
                <a:lnTo>
                  <a:pt x="3211731" y="3453010"/>
                </a:lnTo>
                <a:lnTo>
                  <a:pt x="3222929" y="3497856"/>
                </a:lnTo>
                <a:lnTo>
                  <a:pt x="3232881" y="3543183"/>
                </a:lnTo>
                <a:lnTo>
                  <a:pt x="3241568" y="3588969"/>
                </a:lnTo>
                <a:lnTo>
                  <a:pt x="3248972" y="3635198"/>
                </a:lnTo>
                <a:lnTo>
                  <a:pt x="3255072" y="3681849"/>
                </a:lnTo>
                <a:lnTo>
                  <a:pt x="3259850" y="3728903"/>
                </a:lnTo>
                <a:lnTo>
                  <a:pt x="3263286" y="3776341"/>
                </a:lnTo>
                <a:lnTo>
                  <a:pt x="3265362" y="3824144"/>
                </a:lnTo>
                <a:lnTo>
                  <a:pt x="3266058" y="3872293"/>
                </a:lnTo>
                <a:lnTo>
                  <a:pt x="3265362" y="3920441"/>
                </a:lnTo>
                <a:lnTo>
                  <a:pt x="3263286" y="3968244"/>
                </a:lnTo>
                <a:lnTo>
                  <a:pt x="3259850" y="4015681"/>
                </a:lnTo>
                <a:lnTo>
                  <a:pt x="3255072" y="4062735"/>
                </a:lnTo>
                <a:lnTo>
                  <a:pt x="3248972" y="4109385"/>
                </a:lnTo>
                <a:lnTo>
                  <a:pt x="3241568" y="4155612"/>
                </a:lnTo>
                <a:lnTo>
                  <a:pt x="3232881" y="4201398"/>
                </a:lnTo>
                <a:lnTo>
                  <a:pt x="3222929" y="4246723"/>
                </a:lnTo>
                <a:lnTo>
                  <a:pt x="3211731" y="4291569"/>
                </a:lnTo>
                <a:lnTo>
                  <a:pt x="3199307" y="4335915"/>
                </a:lnTo>
                <a:lnTo>
                  <a:pt x="3192989" y="4356227"/>
                </a:lnTo>
              </a:path>
              <a:path w="4151629" h="4356734">
                <a:moveTo>
                  <a:pt x="4151249" y="3612887"/>
                </a:moveTo>
                <a:lnTo>
                  <a:pt x="4086378" y="3633073"/>
                </a:lnTo>
                <a:lnTo>
                  <a:pt x="4041568" y="3645398"/>
                </a:lnTo>
                <a:lnTo>
                  <a:pt x="3996313" y="3656622"/>
                </a:lnTo>
                <a:lnTo>
                  <a:pt x="3950628" y="3666729"/>
                </a:lnTo>
                <a:lnTo>
                  <a:pt x="3904528" y="3675704"/>
                </a:lnTo>
                <a:lnTo>
                  <a:pt x="3858028" y="3683532"/>
                </a:lnTo>
                <a:lnTo>
                  <a:pt x="3811144" y="3690198"/>
                </a:lnTo>
                <a:lnTo>
                  <a:pt x="3763891" y="3695686"/>
                </a:lnTo>
                <a:lnTo>
                  <a:pt x="3716284" y="3699980"/>
                </a:lnTo>
                <a:lnTo>
                  <a:pt x="3668339" y="3703067"/>
                </a:lnTo>
                <a:lnTo>
                  <a:pt x="3620070" y="3704930"/>
                </a:lnTo>
                <a:lnTo>
                  <a:pt x="3571494" y="3705555"/>
                </a:lnTo>
                <a:lnTo>
                  <a:pt x="3522917" y="3704930"/>
                </a:lnTo>
                <a:lnTo>
                  <a:pt x="3474648" y="3703067"/>
                </a:lnTo>
                <a:lnTo>
                  <a:pt x="3426704" y="3699980"/>
                </a:lnTo>
                <a:lnTo>
                  <a:pt x="3379097" y="3695686"/>
                </a:lnTo>
                <a:lnTo>
                  <a:pt x="3331845" y="3690198"/>
                </a:lnTo>
                <a:lnTo>
                  <a:pt x="3284962" y="3683532"/>
                </a:lnTo>
                <a:lnTo>
                  <a:pt x="3238464" y="3675704"/>
                </a:lnTo>
                <a:lnTo>
                  <a:pt x="3192365" y="3666729"/>
                </a:lnTo>
                <a:lnTo>
                  <a:pt x="3146681" y="3656622"/>
                </a:lnTo>
                <a:lnTo>
                  <a:pt x="3101428" y="3645398"/>
                </a:lnTo>
                <a:lnTo>
                  <a:pt x="3056620" y="3633073"/>
                </a:lnTo>
                <a:lnTo>
                  <a:pt x="3012272" y="3619661"/>
                </a:lnTo>
                <a:lnTo>
                  <a:pt x="2968401" y="3605179"/>
                </a:lnTo>
                <a:lnTo>
                  <a:pt x="2925021" y="3589641"/>
                </a:lnTo>
                <a:lnTo>
                  <a:pt x="2882147" y="3573063"/>
                </a:lnTo>
                <a:lnTo>
                  <a:pt x="2839796" y="3555459"/>
                </a:lnTo>
                <a:lnTo>
                  <a:pt x="2797981" y="3536846"/>
                </a:lnTo>
                <a:lnTo>
                  <a:pt x="2756719" y="3517237"/>
                </a:lnTo>
                <a:lnTo>
                  <a:pt x="2716024" y="3496650"/>
                </a:lnTo>
                <a:lnTo>
                  <a:pt x="2675911" y="3475098"/>
                </a:lnTo>
                <a:lnTo>
                  <a:pt x="2636397" y="3452598"/>
                </a:lnTo>
                <a:lnTo>
                  <a:pt x="2597496" y="3429164"/>
                </a:lnTo>
                <a:lnTo>
                  <a:pt x="2559224" y="3404812"/>
                </a:lnTo>
                <a:lnTo>
                  <a:pt x="2521595" y="3379556"/>
                </a:lnTo>
                <a:lnTo>
                  <a:pt x="2484626" y="3353413"/>
                </a:lnTo>
                <a:lnTo>
                  <a:pt x="2448331" y="3326397"/>
                </a:lnTo>
                <a:lnTo>
                  <a:pt x="2412725" y="3298523"/>
                </a:lnTo>
                <a:lnTo>
                  <a:pt x="2377824" y="3269808"/>
                </a:lnTo>
                <a:lnTo>
                  <a:pt x="2343643" y="3240266"/>
                </a:lnTo>
                <a:lnTo>
                  <a:pt x="2310197" y="3209912"/>
                </a:lnTo>
                <a:lnTo>
                  <a:pt x="2277502" y="3178762"/>
                </a:lnTo>
                <a:lnTo>
                  <a:pt x="2245573" y="3146831"/>
                </a:lnTo>
                <a:lnTo>
                  <a:pt x="2214425" y="3114134"/>
                </a:lnTo>
                <a:lnTo>
                  <a:pt x="2184073" y="3080687"/>
                </a:lnTo>
                <a:lnTo>
                  <a:pt x="2154532" y="3046504"/>
                </a:lnTo>
                <a:lnTo>
                  <a:pt x="2125819" y="3011601"/>
                </a:lnTo>
                <a:lnTo>
                  <a:pt x="2097947" y="2975994"/>
                </a:lnTo>
                <a:lnTo>
                  <a:pt x="2070933" y="2939697"/>
                </a:lnTo>
                <a:lnTo>
                  <a:pt x="2044791" y="2902725"/>
                </a:lnTo>
                <a:lnTo>
                  <a:pt x="2019538" y="2865095"/>
                </a:lnTo>
                <a:lnTo>
                  <a:pt x="1995187" y="2826821"/>
                </a:lnTo>
                <a:lnTo>
                  <a:pt x="1971754" y="2787919"/>
                </a:lnTo>
                <a:lnTo>
                  <a:pt x="1949256" y="2748403"/>
                </a:lnTo>
                <a:lnTo>
                  <a:pt x="1927706" y="2708289"/>
                </a:lnTo>
                <a:lnTo>
                  <a:pt x="1907120" y="2667593"/>
                </a:lnTo>
                <a:lnTo>
                  <a:pt x="1887513" y="2626329"/>
                </a:lnTo>
                <a:lnTo>
                  <a:pt x="1868901" y="2584513"/>
                </a:lnTo>
                <a:lnTo>
                  <a:pt x="1851299" y="2542159"/>
                </a:lnTo>
                <a:lnTo>
                  <a:pt x="1834722" y="2499285"/>
                </a:lnTo>
                <a:lnTo>
                  <a:pt x="1819185" y="2455903"/>
                </a:lnTo>
                <a:lnTo>
                  <a:pt x="1804704" y="2412031"/>
                </a:lnTo>
                <a:lnTo>
                  <a:pt x="1791293" y="2367683"/>
                </a:lnTo>
                <a:lnTo>
                  <a:pt x="1778969" y="2322874"/>
                </a:lnTo>
                <a:lnTo>
                  <a:pt x="1767746" y="2277619"/>
                </a:lnTo>
                <a:lnTo>
                  <a:pt x="1757640" y="2231935"/>
                </a:lnTo>
                <a:lnTo>
                  <a:pt x="1748665" y="2185835"/>
                </a:lnTo>
                <a:lnTo>
                  <a:pt x="1740838" y="2139336"/>
                </a:lnTo>
                <a:lnTo>
                  <a:pt x="1734173" y="2092452"/>
                </a:lnTo>
                <a:lnTo>
                  <a:pt x="1728686" y="2045200"/>
                </a:lnTo>
                <a:lnTo>
                  <a:pt x="1724391" y="1997593"/>
                </a:lnTo>
                <a:lnTo>
                  <a:pt x="1721305" y="1949648"/>
                </a:lnTo>
                <a:lnTo>
                  <a:pt x="1719442" y="1901379"/>
                </a:lnTo>
                <a:lnTo>
                  <a:pt x="1718818" y="1852802"/>
                </a:lnTo>
                <a:lnTo>
                  <a:pt x="1719442" y="1804226"/>
                </a:lnTo>
                <a:lnTo>
                  <a:pt x="1721305" y="1755957"/>
                </a:lnTo>
                <a:lnTo>
                  <a:pt x="1724391" y="1708012"/>
                </a:lnTo>
                <a:lnTo>
                  <a:pt x="1728686" y="1660405"/>
                </a:lnTo>
                <a:lnTo>
                  <a:pt x="1734173" y="1613152"/>
                </a:lnTo>
                <a:lnTo>
                  <a:pt x="1740838" y="1566268"/>
                </a:lnTo>
                <a:lnTo>
                  <a:pt x="1748665" y="1519768"/>
                </a:lnTo>
                <a:lnTo>
                  <a:pt x="1757640" y="1473668"/>
                </a:lnTo>
                <a:lnTo>
                  <a:pt x="1767746" y="1427983"/>
                </a:lnTo>
                <a:lnTo>
                  <a:pt x="1778969" y="1382728"/>
                </a:lnTo>
                <a:lnTo>
                  <a:pt x="1791293" y="1337918"/>
                </a:lnTo>
                <a:lnTo>
                  <a:pt x="1804704" y="1293569"/>
                </a:lnTo>
                <a:lnTo>
                  <a:pt x="1819185" y="1249696"/>
                </a:lnTo>
                <a:lnTo>
                  <a:pt x="1834722" y="1206314"/>
                </a:lnTo>
                <a:lnTo>
                  <a:pt x="1851299" y="1163438"/>
                </a:lnTo>
                <a:lnTo>
                  <a:pt x="1868901" y="1121084"/>
                </a:lnTo>
                <a:lnTo>
                  <a:pt x="1887513" y="1079267"/>
                </a:lnTo>
                <a:lnTo>
                  <a:pt x="1907120" y="1038002"/>
                </a:lnTo>
                <a:lnTo>
                  <a:pt x="1927706" y="997305"/>
                </a:lnTo>
                <a:lnTo>
                  <a:pt x="1949256" y="957190"/>
                </a:lnTo>
                <a:lnTo>
                  <a:pt x="1971754" y="917673"/>
                </a:lnTo>
                <a:lnTo>
                  <a:pt x="1995187" y="878770"/>
                </a:lnTo>
                <a:lnTo>
                  <a:pt x="2019538" y="840495"/>
                </a:lnTo>
                <a:lnTo>
                  <a:pt x="2044791" y="802863"/>
                </a:lnTo>
                <a:lnTo>
                  <a:pt x="2070933" y="765891"/>
                </a:lnTo>
                <a:lnTo>
                  <a:pt x="2097947" y="729592"/>
                </a:lnTo>
                <a:lnTo>
                  <a:pt x="2125819" y="693984"/>
                </a:lnTo>
                <a:lnTo>
                  <a:pt x="2154532" y="659080"/>
                </a:lnTo>
                <a:lnTo>
                  <a:pt x="2184073" y="624896"/>
                </a:lnTo>
                <a:lnTo>
                  <a:pt x="2214425" y="591447"/>
                </a:lnTo>
                <a:lnTo>
                  <a:pt x="2245573" y="558749"/>
                </a:lnTo>
                <a:lnTo>
                  <a:pt x="2277502" y="526817"/>
                </a:lnTo>
                <a:lnTo>
                  <a:pt x="2310197" y="495666"/>
                </a:lnTo>
                <a:lnTo>
                  <a:pt x="2343643" y="465311"/>
                </a:lnTo>
                <a:lnTo>
                  <a:pt x="2377824" y="435767"/>
                </a:lnTo>
                <a:lnTo>
                  <a:pt x="2412725" y="407051"/>
                </a:lnTo>
                <a:lnTo>
                  <a:pt x="2448331" y="379176"/>
                </a:lnTo>
                <a:lnTo>
                  <a:pt x="2484626" y="352159"/>
                </a:lnTo>
                <a:lnTo>
                  <a:pt x="2521595" y="326015"/>
                </a:lnTo>
                <a:lnTo>
                  <a:pt x="2559224" y="300758"/>
                </a:lnTo>
                <a:lnTo>
                  <a:pt x="2597496" y="276405"/>
                </a:lnTo>
                <a:lnTo>
                  <a:pt x="2636397" y="252969"/>
                </a:lnTo>
                <a:lnTo>
                  <a:pt x="2675911" y="230468"/>
                </a:lnTo>
                <a:lnTo>
                  <a:pt x="2716024" y="208915"/>
                </a:lnTo>
                <a:lnTo>
                  <a:pt x="2756719" y="188327"/>
                </a:lnTo>
                <a:lnTo>
                  <a:pt x="2797981" y="168718"/>
                </a:lnTo>
                <a:lnTo>
                  <a:pt x="2839796" y="150103"/>
                </a:lnTo>
                <a:lnTo>
                  <a:pt x="2882147" y="132499"/>
                </a:lnTo>
                <a:lnTo>
                  <a:pt x="2925021" y="115920"/>
                </a:lnTo>
                <a:lnTo>
                  <a:pt x="2968401" y="100381"/>
                </a:lnTo>
                <a:lnTo>
                  <a:pt x="3012272" y="85898"/>
                </a:lnTo>
                <a:lnTo>
                  <a:pt x="3056620" y="72486"/>
                </a:lnTo>
                <a:lnTo>
                  <a:pt x="3101428" y="60160"/>
                </a:lnTo>
                <a:lnTo>
                  <a:pt x="3146681" y="48935"/>
                </a:lnTo>
                <a:lnTo>
                  <a:pt x="3192365" y="38828"/>
                </a:lnTo>
                <a:lnTo>
                  <a:pt x="3238464" y="29852"/>
                </a:lnTo>
                <a:lnTo>
                  <a:pt x="3284962" y="22023"/>
                </a:lnTo>
                <a:lnTo>
                  <a:pt x="3331845" y="15357"/>
                </a:lnTo>
                <a:lnTo>
                  <a:pt x="3379097" y="9869"/>
                </a:lnTo>
                <a:lnTo>
                  <a:pt x="3426704" y="5574"/>
                </a:lnTo>
                <a:lnTo>
                  <a:pt x="3474648" y="2487"/>
                </a:lnTo>
                <a:lnTo>
                  <a:pt x="3522917" y="624"/>
                </a:lnTo>
                <a:lnTo>
                  <a:pt x="3571494" y="0"/>
                </a:lnTo>
                <a:lnTo>
                  <a:pt x="3620070" y="624"/>
                </a:lnTo>
                <a:lnTo>
                  <a:pt x="3668339" y="2487"/>
                </a:lnTo>
                <a:lnTo>
                  <a:pt x="3716284" y="5574"/>
                </a:lnTo>
                <a:lnTo>
                  <a:pt x="3763891" y="9869"/>
                </a:lnTo>
                <a:lnTo>
                  <a:pt x="3811144" y="15357"/>
                </a:lnTo>
                <a:lnTo>
                  <a:pt x="3858028" y="22023"/>
                </a:lnTo>
                <a:lnTo>
                  <a:pt x="3904528" y="29852"/>
                </a:lnTo>
                <a:lnTo>
                  <a:pt x="3950628" y="38828"/>
                </a:lnTo>
                <a:lnTo>
                  <a:pt x="3996313" y="48935"/>
                </a:lnTo>
                <a:lnTo>
                  <a:pt x="4041568" y="60160"/>
                </a:lnTo>
                <a:lnTo>
                  <a:pt x="4086378" y="72486"/>
                </a:lnTo>
                <a:lnTo>
                  <a:pt x="4130727" y="85898"/>
                </a:lnTo>
                <a:lnTo>
                  <a:pt x="4151249" y="92672"/>
                </a:lnTo>
              </a:path>
            </a:pathLst>
          </a:custGeom>
          <a:ln w="6350">
            <a:solidFill>
              <a:srgbClr val="FFB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10259" y="725170"/>
            <a:ext cx="31197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7CA3"/>
                </a:solidFill>
                <a:latin typeface="Calibri"/>
                <a:cs typeface="Calibri"/>
              </a:rPr>
              <a:t>Decision</a:t>
            </a:r>
            <a:r>
              <a:rPr sz="4400" spc="-35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400" spc="-50" dirty="0">
                <a:solidFill>
                  <a:srgbClr val="007CA3"/>
                </a:solidFill>
                <a:latin typeface="Calibri"/>
                <a:cs typeface="Calibri"/>
              </a:rPr>
              <a:t>Tree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94211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9297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46960" y="1405127"/>
            <a:ext cx="6762115" cy="4554220"/>
            <a:chOff x="2346960" y="1405127"/>
            <a:chExt cx="6762115" cy="45542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6960" y="1405127"/>
              <a:ext cx="6761988" cy="45537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2667" y="1600199"/>
              <a:ext cx="6192138" cy="398373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892673" y="4934889"/>
              <a:ext cx="1138555" cy="429259"/>
            </a:xfrm>
            <a:custGeom>
              <a:avLst/>
              <a:gdLst/>
              <a:ahLst/>
              <a:cxnLst/>
              <a:rect l="l" t="t" r="r" b="b"/>
              <a:pathLst>
                <a:path w="1138554" h="429260">
                  <a:moveTo>
                    <a:pt x="0" y="429209"/>
                  </a:moveTo>
                  <a:lnTo>
                    <a:pt x="1138339" y="429209"/>
                  </a:lnTo>
                  <a:lnTo>
                    <a:pt x="1138339" y="0"/>
                  </a:lnTo>
                  <a:lnTo>
                    <a:pt x="0" y="0"/>
                  </a:lnTo>
                  <a:lnTo>
                    <a:pt x="0" y="429209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65611" y="0"/>
            <a:ext cx="1326515" cy="1985645"/>
          </a:xfrm>
          <a:custGeom>
            <a:avLst/>
            <a:gdLst/>
            <a:ahLst/>
            <a:cxnLst/>
            <a:rect l="l" t="t" r="r" b="b"/>
            <a:pathLst>
              <a:path w="1326515" h="1985645">
                <a:moveTo>
                  <a:pt x="1326388" y="1985567"/>
                </a:moveTo>
                <a:lnTo>
                  <a:pt x="1258552" y="1971344"/>
                </a:lnTo>
                <a:lnTo>
                  <a:pt x="1213709" y="1960146"/>
                </a:lnTo>
                <a:lnTo>
                  <a:pt x="1169364" y="1947722"/>
                </a:lnTo>
                <a:lnTo>
                  <a:pt x="1125537" y="1934090"/>
                </a:lnTo>
                <a:lnTo>
                  <a:pt x="1082247" y="1919270"/>
                </a:lnTo>
                <a:lnTo>
                  <a:pt x="1039514" y="1903281"/>
                </a:lnTo>
                <a:lnTo>
                  <a:pt x="997356" y="1886142"/>
                </a:lnTo>
                <a:lnTo>
                  <a:pt x="955793" y="1867872"/>
                </a:lnTo>
                <a:lnTo>
                  <a:pt x="914844" y="1848491"/>
                </a:lnTo>
                <a:lnTo>
                  <a:pt x="874527" y="1828017"/>
                </a:lnTo>
                <a:lnTo>
                  <a:pt x="834863" y="1806470"/>
                </a:lnTo>
                <a:lnTo>
                  <a:pt x="795870" y="1783868"/>
                </a:lnTo>
                <a:lnTo>
                  <a:pt x="757567" y="1760232"/>
                </a:lnTo>
                <a:lnTo>
                  <a:pt x="719974" y="1735579"/>
                </a:lnTo>
                <a:lnTo>
                  <a:pt x="683110" y="1709930"/>
                </a:lnTo>
                <a:lnTo>
                  <a:pt x="646993" y="1683303"/>
                </a:lnTo>
                <a:lnTo>
                  <a:pt x="611643" y="1655718"/>
                </a:lnTo>
                <a:lnTo>
                  <a:pt x="577080" y="1627194"/>
                </a:lnTo>
                <a:lnTo>
                  <a:pt x="543322" y="1597749"/>
                </a:lnTo>
                <a:lnTo>
                  <a:pt x="510388" y="1567403"/>
                </a:lnTo>
                <a:lnTo>
                  <a:pt x="478297" y="1536176"/>
                </a:lnTo>
                <a:lnTo>
                  <a:pt x="447070" y="1504085"/>
                </a:lnTo>
                <a:lnTo>
                  <a:pt x="416724" y="1471151"/>
                </a:lnTo>
                <a:lnTo>
                  <a:pt x="387279" y="1437393"/>
                </a:lnTo>
                <a:lnTo>
                  <a:pt x="358755" y="1402830"/>
                </a:lnTo>
                <a:lnTo>
                  <a:pt x="331170" y="1367480"/>
                </a:lnTo>
                <a:lnTo>
                  <a:pt x="304543" y="1331363"/>
                </a:lnTo>
                <a:lnTo>
                  <a:pt x="278894" y="1294499"/>
                </a:lnTo>
                <a:lnTo>
                  <a:pt x="254241" y="1256906"/>
                </a:lnTo>
                <a:lnTo>
                  <a:pt x="230605" y="1218603"/>
                </a:lnTo>
                <a:lnTo>
                  <a:pt x="208003" y="1179610"/>
                </a:lnTo>
                <a:lnTo>
                  <a:pt x="186456" y="1139946"/>
                </a:lnTo>
                <a:lnTo>
                  <a:pt x="165982" y="1099629"/>
                </a:lnTo>
                <a:lnTo>
                  <a:pt x="146601" y="1058680"/>
                </a:lnTo>
                <a:lnTo>
                  <a:pt x="128331" y="1017117"/>
                </a:lnTo>
                <a:lnTo>
                  <a:pt x="111192" y="974959"/>
                </a:lnTo>
                <a:lnTo>
                  <a:pt x="95203" y="932226"/>
                </a:lnTo>
                <a:lnTo>
                  <a:pt x="80383" y="888936"/>
                </a:lnTo>
                <a:lnTo>
                  <a:pt x="66751" y="845109"/>
                </a:lnTo>
                <a:lnTo>
                  <a:pt x="54327" y="800764"/>
                </a:lnTo>
                <a:lnTo>
                  <a:pt x="43129" y="755921"/>
                </a:lnTo>
                <a:lnTo>
                  <a:pt x="33177" y="710597"/>
                </a:lnTo>
                <a:lnTo>
                  <a:pt x="24490" y="664813"/>
                </a:lnTo>
                <a:lnTo>
                  <a:pt x="17086" y="618587"/>
                </a:lnTo>
                <a:lnTo>
                  <a:pt x="10986" y="571939"/>
                </a:lnTo>
                <a:lnTo>
                  <a:pt x="6208" y="524888"/>
                </a:lnTo>
                <a:lnTo>
                  <a:pt x="2772" y="477453"/>
                </a:lnTo>
                <a:lnTo>
                  <a:pt x="696" y="429653"/>
                </a:lnTo>
                <a:lnTo>
                  <a:pt x="0" y="381508"/>
                </a:lnTo>
                <a:lnTo>
                  <a:pt x="696" y="333355"/>
                </a:lnTo>
                <a:lnTo>
                  <a:pt x="2772" y="285549"/>
                </a:lnTo>
                <a:lnTo>
                  <a:pt x="6208" y="238108"/>
                </a:lnTo>
                <a:lnTo>
                  <a:pt x="10986" y="191052"/>
                </a:lnTo>
                <a:lnTo>
                  <a:pt x="17086" y="144400"/>
                </a:lnTo>
                <a:lnTo>
                  <a:pt x="24490" y="98170"/>
                </a:lnTo>
                <a:lnTo>
                  <a:pt x="33177" y="52382"/>
                </a:lnTo>
                <a:lnTo>
                  <a:pt x="43129" y="7054"/>
                </a:lnTo>
                <a:lnTo>
                  <a:pt x="44891" y="0"/>
                </a:lnTo>
              </a:path>
            </a:pathLst>
          </a:custGeom>
          <a:ln w="3175">
            <a:solidFill>
              <a:srgbClr val="FFB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479979"/>
            <a:ext cx="932180" cy="3216275"/>
          </a:xfrm>
          <a:custGeom>
            <a:avLst/>
            <a:gdLst/>
            <a:ahLst/>
            <a:cxnLst/>
            <a:rect l="l" t="t" r="r" b="b"/>
            <a:pathLst>
              <a:path w="932180" h="3216275">
                <a:moveTo>
                  <a:pt x="0" y="0"/>
                </a:moveTo>
                <a:lnTo>
                  <a:pt x="53286" y="31625"/>
                </a:lnTo>
                <a:lnTo>
                  <a:pt x="91560" y="55979"/>
                </a:lnTo>
                <a:lnTo>
                  <a:pt x="129190" y="81235"/>
                </a:lnTo>
                <a:lnTo>
                  <a:pt x="166161" y="107380"/>
                </a:lnTo>
                <a:lnTo>
                  <a:pt x="202458" y="134397"/>
                </a:lnTo>
                <a:lnTo>
                  <a:pt x="238066" y="162272"/>
                </a:lnTo>
                <a:lnTo>
                  <a:pt x="272968" y="190988"/>
                </a:lnTo>
                <a:lnTo>
                  <a:pt x="307151" y="220531"/>
                </a:lnTo>
                <a:lnTo>
                  <a:pt x="340598" y="250886"/>
                </a:lnTo>
                <a:lnTo>
                  <a:pt x="373295" y="282038"/>
                </a:lnTo>
                <a:lnTo>
                  <a:pt x="405226" y="313970"/>
                </a:lnTo>
                <a:lnTo>
                  <a:pt x="436376" y="346668"/>
                </a:lnTo>
                <a:lnTo>
                  <a:pt x="466729" y="380117"/>
                </a:lnTo>
                <a:lnTo>
                  <a:pt x="496272" y="414301"/>
                </a:lnTo>
                <a:lnTo>
                  <a:pt x="524987" y="449204"/>
                </a:lnTo>
                <a:lnTo>
                  <a:pt x="552860" y="484813"/>
                </a:lnTo>
                <a:lnTo>
                  <a:pt x="579876" y="521111"/>
                </a:lnTo>
                <a:lnTo>
                  <a:pt x="606019" y="558084"/>
                </a:lnTo>
                <a:lnTo>
                  <a:pt x="631274" y="595715"/>
                </a:lnTo>
                <a:lnTo>
                  <a:pt x="655626" y="633990"/>
                </a:lnTo>
                <a:lnTo>
                  <a:pt x="679060" y="672894"/>
                </a:lnTo>
                <a:lnTo>
                  <a:pt x="701560" y="712411"/>
                </a:lnTo>
                <a:lnTo>
                  <a:pt x="723112" y="752526"/>
                </a:lnTo>
                <a:lnTo>
                  <a:pt x="743699" y="793223"/>
                </a:lnTo>
                <a:lnTo>
                  <a:pt x="763307" y="834488"/>
                </a:lnTo>
                <a:lnTo>
                  <a:pt x="781920" y="876305"/>
                </a:lnTo>
                <a:lnTo>
                  <a:pt x="799524" y="918659"/>
                </a:lnTo>
                <a:lnTo>
                  <a:pt x="816102" y="961535"/>
                </a:lnTo>
                <a:lnTo>
                  <a:pt x="831640" y="1004917"/>
                </a:lnTo>
                <a:lnTo>
                  <a:pt x="846122" y="1048790"/>
                </a:lnTo>
                <a:lnTo>
                  <a:pt x="859533" y="1093139"/>
                </a:lnTo>
                <a:lnTo>
                  <a:pt x="871858" y="1137949"/>
                </a:lnTo>
                <a:lnTo>
                  <a:pt x="883082" y="1183204"/>
                </a:lnTo>
                <a:lnTo>
                  <a:pt x="893189" y="1228889"/>
                </a:lnTo>
                <a:lnTo>
                  <a:pt x="902164" y="1274989"/>
                </a:lnTo>
                <a:lnTo>
                  <a:pt x="909992" y="1321489"/>
                </a:lnTo>
                <a:lnTo>
                  <a:pt x="916658" y="1368373"/>
                </a:lnTo>
                <a:lnTo>
                  <a:pt x="922145" y="1415626"/>
                </a:lnTo>
                <a:lnTo>
                  <a:pt x="926440" y="1463232"/>
                </a:lnTo>
                <a:lnTo>
                  <a:pt x="929527" y="1511178"/>
                </a:lnTo>
                <a:lnTo>
                  <a:pt x="931390" y="1559446"/>
                </a:lnTo>
                <a:lnTo>
                  <a:pt x="932014" y="1608023"/>
                </a:lnTo>
                <a:lnTo>
                  <a:pt x="931390" y="1656600"/>
                </a:lnTo>
                <a:lnTo>
                  <a:pt x="929527" y="1704868"/>
                </a:lnTo>
                <a:lnTo>
                  <a:pt x="926440" y="1752813"/>
                </a:lnTo>
                <a:lnTo>
                  <a:pt x="922145" y="1800420"/>
                </a:lnTo>
                <a:lnTo>
                  <a:pt x="916658" y="1847672"/>
                </a:lnTo>
                <a:lnTo>
                  <a:pt x="909992" y="1894556"/>
                </a:lnTo>
                <a:lnTo>
                  <a:pt x="902164" y="1941054"/>
                </a:lnTo>
                <a:lnTo>
                  <a:pt x="893189" y="1987154"/>
                </a:lnTo>
                <a:lnTo>
                  <a:pt x="883082" y="2032838"/>
                </a:lnTo>
                <a:lnTo>
                  <a:pt x="871858" y="2078092"/>
                </a:lnTo>
                <a:lnTo>
                  <a:pt x="859533" y="2122900"/>
                </a:lnTo>
                <a:lnTo>
                  <a:pt x="846122" y="2167248"/>
                </a:lnTo>
                <a:lnTo>
                  <a:pt x="831640" y="2211120"/>
                </a:lnTo>
                <a:lnTo>
                  <a:pt x="816102" y="2254501"/>
                </a:lnTo>
                <a:lnTo>
                  <a:pt x="799524" y="2297375"/>
                </a:lnTo>
                <a:lnTo>
                  <a:pt x="781920" y="2339727"/>
                </a:lnTo>
                <a:lnTo>
                  <a:pt x="763307" y="2381543"/>
                </a:lnTo>
                <a:lnTo>
                  <a:pt x="743699" y="2422806"/>
                </a:lnTo>
                <a:lnTo>
                  <a:pt x="723112" y="2463501"/>
                </a:lnTo>
                <a:lnTo>
                  <a:pt x="701560" y="2503614"/>
                </a:lnTo>
                <a:lnTo>
                  <a:pt x="679060" y="2543129"/>
                </a:lnTo>
                <a:lnTo>
                  <a:pt x="655626" y="2582031"/>
                </a:lnTo>
                <a:lnTo>
                  <a:pt x="631274" y="2620304"/>
                </a:lnTo>
                <a:lnTo>
                  <a:pt x="606019" y="2657934"/>
                </a:lnTo>
                <a:lnTo>
                  <a:pt x="579876" y="2694904"/>
                </a:lnTo>
                <a:lnTo>
                  <a:pt x="552860" y="2731200"/>
                </a:lnTo>
                <a:lnTo>
                  <a:pt x="524987" y="2766807"/>
                </a:lnTo>
                <a:lnTo>
                  <a:pt x="496272" y="2801709"/>
                </a:lnTo>
                <a:lnTo>
                  <a:pt x="466729" y="2835891"/>
                </a:lnTo>
                <a:lnTo>
                  <a:pt x="436376" y="2869337"/>
                </a:lnTo>
                <a:lnTo>
                  <a:pt x="405226" y="2902033"/>
                </a:lnTo>
                <a:lnTo>
                  <a:pt x="373295" y="2933963"/>
                </a:lnTo>
                <a:lnTo>
                  <a:pt x="340598" y="2965112"/>
                </a:lnTo>
                <a:lnTo>
                  <a:pt x="307151" y="2995465"/>
                </a:lnTo>
                <a:lnTo>
                  <a:pt x="272968" y="3025007"/>
                </a:lnTo>
                <a:lnTo>
                  <a:pt x="238066" y="3053721"/>
                </a:lnTo>
                <a:lnTo>
                  <a:pt x="202458" y="3081593"/>
                </a:lnTo>
                <a:lnTo>
                  <a:pt x="166161" y="3108608"/>
                </a:lnTo>
                <a:lnTo>
                  <a:pt x="129190" y="3134751"/>
                </a:lnTo>
                <a:lnTo>
                  <a:pt x="91560" y="3160006"/>
                </a:lnTo>
                <a:lnTo>
                  <a:pt x="53286" y="3184357"/>
                </a:lnTo>
                <a:lnTo>
                  <a:pt x="14383" y="3207790"/>
                </a:lnTo>
                <a:lnTo>
                  <a:pt x="0" y="3215980"/>
                </a:lnTo>
              </a:path>
            </a:pathLst>
          </a:custGeom>
          <a:ln w="3175">
            <a:solidFill>
              <a:srgbClr val="FFB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872" y="6207328"/>
            <a:ext cx="2057400" cy="5143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116" y="351752"/>
            <a:ext cx="9773542" cy="464785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680461" y="1848866"/>
            <a:ext cx="5702935" cy="103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>
              <a:lnSpc>
                <a:spcPts val="2280"/>
              </a:lnSpc>
            </a:pPr>
            <a:r>
              <a:rPr sz="2400" b="1" dirty="0">
                <a:latin typeface="Calibri"/>
                <a:cs typeface="Calibri"/>
              </a:rPr>
              <a:t>Counselor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55" dirty="0">
                <a:latin typeface="Calibri"/>
                <a:cs typeface="Calibri"/>
              </a:rPr>
              <a:t>Tony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wants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know,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what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specific</a:t>
            </a:r>
            <a:endParaRPr sz="2400">
              <a:latin typeface="Calibri"/>
              <a:cs typeface="Calibri"/>
            </a:endParaRPr>
          </a:p>
          <a:p>
            <a:pPr marL="2404745" indent="-240538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information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will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student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need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fill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out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TASFA?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4141" y="558800"/>
            <a:ext cx="11356975" cy="5955030"/>
            <a:chOff x="524141" y="558800"/>
            <a:chExt cx="11356975" cy="595503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0807" y="4426839"/>
              <a:ext cx="3130169" cy="208673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4141" y="558800"/>
              <a:ext cx="9311640" cy="3418204"/>
            </a:xfrm>
            <a:custGeom>
              <a:avLst/>
              <a:gdLst/>
              <a:ahLst/>
              <a:cxnLst/>
              <a:rect l="l" t="t" r="r" b="b"/>
              <a:pathLst>
                <a:path w="9311640" h="3418204">
                  <a:moveTo>
                    <a:pt x="9311513" y="0"/>
                  </a:moveTo>
                  <a:lnTo>
                    <a:pt x="0" y="0"/>
                  </a:lnTo>
                  <a:lnTo>
                    <a:pt x="0" y="3418078"/>
                  </a:lnTo>
                  <a:lnTo>
                    <a:pt x="9311513" y="3418078"/>
                  </a:lnTo>
                  <a:lnTo>
                    <a:pt x="9311513" y="0"/>
                  </a:lnTo>
                  <a:close/>
                </a:path>
              </a:pathLst>
            </a:custGeom>
            <a:solidFill>
              <a:srgbClr val="007C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38936" y="1592706"/>
            <a:ext cx="888047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b="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THECB</a:t>
            </a:r>
            <a:r>
              <a:rPr sz="2800" b="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does</a:t>
            </a:r>
            <a:r>
              <a:rPr sz="2800" b="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sz="2800" b="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determine</a:t>
            </a:r>
            <a:r>
              <a:rPr sz="2800" b="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800" b="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supporting</a:t>
            </a:r>
            <a:r>
              <a:rPr sz="2800" b="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Calibri"/>
                <a:cs typeface="Calibri"/>
              </a:rPr>
              <a:t>documents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800" b="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Calibri"/>
                <a:cs typeface="Calibri"/>
              </a:rPr>
              <a:t>required</a:t>
            </a:r>
            <a:r>
              <a:rPr sz="2800" b="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800" b="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spc="-70" dirty="0">
                <a:solidFill>
                  <a:srgbClr val="FFFFFF"/>
                </a:solidFill>
                <a:latin typeface="Calibri"/>
                <a:cs typeface="Calibri"/>
              </a:rPr>
              <a:t>TASFA</a:t>
            </a:r>
            <a:r>
              <a:rPr sz="2800" b="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Calibri"/>
                <a:cs typeface="Calibri"/>
              </a:rPr>
              <a:t>applicants.</a:t>
            </a:r>
            <a:r>
              <a:rPr sz="2800" b="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2800" b="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Calibri"/>
                <a:cs typeface="Calibri"/>
              </a:rPr>
              <a:t>recommend</a:t>
            </a:r>
            <a:r>
              <a:rPr sz="2800" b="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Calibri"/>
                <a:cs typeface="Calibri"/>
              </a:rPr>
              <a:t>students contact</a:t>
            </a:r>
            <a:r>
              <a:rPr sz="2800" b="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2800" b="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institution</a:t>
            </a:r>
            <a:r>
              <a:rPr sz="2800" b="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800" b="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dirty="0">
                <a:solidFill>
                  <a:srgbClr val="FFFFFF"/>
                </a:solidFill>
                <a:latin typeface="Calibri"/>
                <a:cs typeface="Calibri"/>
              </a:rPr>
              <a:t>additional</a:t>
            </a:r>
            <a:r>
              <a:rPr sz="2800" b="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FFFFFF"/>
                </a:solidFill>
                <a:latin typeface="Calibri"/>
                <a:cs typeface="Calibri"/>
              </a:rPr>
              <a:t>information.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40751" y="2501773"/>
            <a:ext cx="4151629" cy="4356735"/>
          </a:xfrm>
          <a:custGeom>
            <a:avLst/>
            <a:gdLst/>
            <a:ahLst/>
            <a:cxnLst/>
            <a:rect l="l" t="t" r="r" b="b"/>
            <a:pathLst>
              <a:path w="4151629" h="4356734">
                <a:moveTo>
                  <a:pt x="73069" y="4356227"/>
                </a:moveTo>
                <a:lnTo>
                  <a:pt x="54327" y="4291569"/>
                </a:lnTo>
                <a:lnTo>
                  <a:pt x="43130" y="4246723"/>
                </a:lnTo>
                <a:lnTo>
                  <a:pt x="33177" y="4201398"/>
                </a:lnTo>
                <a:lnTo>
                  <a:pt x="24490" y="4155612"/>
                </a:lnTo>
                <a:lnTo>
                  <a:pt x="17086" y="4109385"/>
                </a:lnTo>
                <a:lnTo>
                  <a:pt x="10986" y="4062735"/>
                </a:lnTo>
                <a:lnTo>
                  <a:pt x="6208" y="4015681"/>
                </a:lnTo>
                <a:lnTo>
                  <a:pt x="2772" y="3968244"/>
                </a:lnTo>
                <a:lnTo>
                  <a:pt x="696" y="3920441"/>
                </a:lnTo>
                <a:lnTo>
                  <a:pt x="0" y="3872293"/>
                </a:lnTo>
                <a:lnTo>
                  <a:pt x="696" y="3824144"/>
                </a:lnTo>
                <a:lnTo>
                  <a:pt x="2772" y="3776341"/>
                </a:lnTo>
                <a:lnTo>
                  <a:pt x="6208" y="3728903"/>
                </a:lnTo>
                <a:lnTo>
                  <a:pt x="10986" y="3681849"/>
                </a:lnTo>
                <a:lnTo>
                  <a:pt x="17086" y="3635198"/>
                </a:lnTo>
                <a:lnTo>
                  <a:pt x="24490" y="3588969"/>
                </a:lnTo>
                <a:lnTo>
                  <a:pt x="33177" y="3543183"/>
                </a:lnTo>
                <a:lnTo>
                  <a:pt x="43130" y="3497856"/>
                </a:lnTo>
                <a:lnTo>
                  <a:pt x="54327" y="3453010"/>
                </a:lnTo>
                <a:lnTo>
                  <a:pt x="66752" y="3408663"/>
                </a:lnTo>
                <a:lnTo>
                  <a:pt x="80384" y="3364834"/>
                </a:lnTo>
                <a:lnTo>
                  <a:pt x="95204" y="3321542"/>
                </a:lnTo>
                <a:lnTo>
                  <a:pt x="111194" y="3278807"/>
                </a:lnTo>
                <a:lnTo>
                  <a:pt x="128333" y="3236647"/>
                </a:lnTo>
                <a:lnTo>
                  <a:pt x="146603" y="3195082"/>
                </a:lnTo>
                <a:lnTo>
                  <a:pt x="165985" y="3154131"/>
                </a:lnTo>
                <a:lnTo>
                  <a:pt x="186460" y="3113813"/>
                </a:lnTo>
                <a:lnTo>
                  <a:pt x="208008" y="3074147"/>
                </a:lnTo>
                <a:lnTo>
                  <a:pt x="230610" y="3035152"/>
                </a:lnTo>
                <a:lnTo>
                  <a:pt x="254247" y="2996848"/>
                </a:lnTo>
                <a:lnTo>
                  <a:pt x="278900" y="2959254"/>
                </a:lnTo>
                <a:lnTo>
                  <a:pt x="304551" y="2922388"/>
                </a:lnTo>
                <a:lnTo>
                  <a:pt x="331178" y="2886270"/>
                </a:lnTo>
                <a:lnTo>
                  <a:pt x="358765" y="2850919"/>
                </a:lnTo>
                <a:lnTo>
                  <a:pt x="387291" y="2816355"/>
                </a:lnTo>
                <a:lnTo>
                  <a:pt x="416737" y="2782595"/>
                </a:lnTo>
                <a:lnTo>
                  <a:pt x="447084" y="2749660"/>
                </a:lnTo>
                <a:lnTo>
                  <a:pt x="478313" y="2717569"/>
                </a:lnTo>
                <a:lnTo>
                  <a:pt x="510405" y="2686341"/>
                </a:lnTo>
                <a:lnTo>
                  <a:pt x="543341" y="2655994"/>
                </a:lnTo>
                <a:lnTo>
                  <a:pt x="577101" y="2626549"/>
                </a:lnTo>
                <a:lnTo>
                  <a:pt x="611667" y="2598024"/>
                </a:lnTo>
                <a:lnTo>
                  <a:pt x="647019" y="2570438"/>
                </a:lnTo>
                <a:lnTo>
                  <a:pt x="683138" y="2543811"/>
                </a:lnTo>
                <a:lnTo>
                  <a:pt x="720005" y="2518161"/>
                </a:lnTo>
                <a:lnTo>
                  <a:pt x="757601" y="2493508"/>
                </a:lnTo>
                <a:lnTo>
                  <a:pt x="795907" y="2469871"/>
                </a:lnTo>
                <a:lnTo>
                  <a:pt x="834903" y="2447269"/>
                </a:lnTo>
                <a:lnTo>
                  <a:pt x="874570" y="2425722"/>
                </a:lnTo>
                <a:lnTo>
                  <a:pt x="914890" y="2405248"/>
                </a:lnTo>
                <a:lnTo>
                  <a:pt x="955843" y="2385866"/>
                </a:lnTo>
                <a:lnTo>
                  <a:pt x="997410" y="2367596"/>
                </a:lnTo>
                <a:lnTo>
                  <a:pt x="1039572" y="2350457"/>
                </a:lnTo>
                <a:lnTo>
                  <a:pt x="1082309" y="2334468"/>
                </a:lnTo>
                <a:lnTo>
                  <a:pt x="1125603" y="2319648"/>
                </a:lnTo>
                <a:lnTo>
                  <a:pt x="1169434" y="2306016"/>
                </a:lnTo>
                <a:lnTo>
                  <a:pt x="1213784" y="2293591"/>
                </a:lnTo>
                <a:lnTo>
                  <a:pt x="1258632" y="2282393"/>
                </a:lnTo>
                <a:lnTo>
                  <a:pt x="1303961" y="2272441"/>
                </a:lnTo>
                <a:lnTo>
                  <a:pt x="1349751" y="2263754"/>
                </a:lnTo>
                <a:lnTo>
                  <a:pt x="1395982" y="2256350"/>
                </a:lnTo>
                <a:lnTo>
                  <a:pt x="1442635" y="2250250"/>
                </a:lnTo>
                <a:lnTo>
                  <a:pt x="1489692" y="2245472"/>
                </a:lnTo>
                <a:lnTo>
                  <a:pt x="1537134" y="2242036"/>
                </a:lnTo>
                <a:lnTo>
                  <a:pt x="1584940" y="2239960"/>
                </a:lnTo>
                <a:lnTo>
                  <a:pt x="1633093" y="2239264"/>
                </a:lnTo>
                <a:lnTo>
                  <a:pt x="1681238" y="2239960"/>
                </a:lnTo>
                <a:lnTo>
                  <a:pt x="1729038" y="2242036"/>
                </a:lnTo>
                <a:lnTo>
                  <a:pt x="1776473" y="2245472"/>
                </a:lnTo>
                <a:lnTo>
                  <a:pt x="1823524" y="2250250"/>
                </a:lnTo>
                <a:lnTo>
                  <a:pt x="1870172" y="2256350"/>
                </a:lnTo>
                <a:lnTo>
                  <a:pt x="1916398" y="2263754"/>
                </a:lnTo>
                <a:lnTo>
                  <a:pt x="1962182" y="2272441"/>
                </a:lnTo>
                <a:lnTo>
                  <a:pt x="2007506" y="2282393"/>
                </a:lnTo>
                <a:lnTo>
                  <a:pt x="2052349" y="2293591"/>
                </a:lnTo>
                <a:lnTo>
                  <a:pt x="2096694" y="2306016"/>
                </a:lnTo>
                <a:lnTo>
                  <a:pt x="2140521" y="2319648"/>
                </a:lnTo>
                <a:lnTo>
                  <a:pt x="2183811" y="2334468"/>
                </a:lnTo>
                <a:lnTo>
                  <a:pt x="2226544" y="2350457"/>
                </a:lnTo>
                <a:lnTo>
                  <a:pt x="2268702" y="2367596"/>
                </a:lnTo>
                <a:lnTo>
                  <a:pt x="2310265" y="2385866"/>
                </a:lnTo>
                <a:lnTo>
                  <a:pt x="2351214" y="2405248"/>
                </a:lnTo>
                <a:lnTo>
                  <a:pt x="2391531" y="2425722"/>
                </a:lnTo>
                <a:lnTo>
                  <a:pt x="2431195" y="2447269"/>
                </a:lnTo>
                <a:lnTo>
                  <a:pt x="2470188" y="2469871"/>
                </a:lnTo>
                <a:lnTo>
                  <a:pt x="2508491" y="2493508"/>
                </a:lnTo>
                <a:lnTo>
                  <a:pt x="2546084" y="2518161"/>
                </a:lnTo>
                <a:lnTo>
                  <a:pt x="2582948" y="2543811"/>
                </a:lnTo>
                <a:lnTo>
                  <a:pt x="2619065" y="2570438"/>
                </a:lnTo>
                <a:lnTo>
                  <a:pt x="2654415" y="2598024"/>
                </a:lnTo>
                <a:lnTo>
                  <a:pt x="2688978" y="2626549"/>
                </a:lnTo>
                <a:lnTo>
                  <a:pt x="2722736" y="2655994"/>
                </a:lnTo>
                <a:lnTo>
                  <a:pt x="2755670" y="2686341"/>
                </a:lnTo>
                <a:lnTo>
                  <a:pt x="2787761" y="2717569"/>
                </a:lnTo>
                <a:lnTo>
                  <a:pt x="2818988" y="2749660"/>
                </a:lnTo>
                <a:lnTo>
                  <a:pt x="2849334" y="2782595"/>
                </a:lnTo>
                <a:lnTo>
                  <a:pt x="2878779" y="2816355"/>
                </a:lnTo>
                <a:lnTo>
                  <a:pt x="2907303" y="2850919"/>
                </a:lnTo>
                <a:lnTo>
                  <a:pt x="2934888" y="2886270"/>
                </a:lnTo>
                <a:lnTo>
                  <a:pt x="2961515" y="2922388"/>
                </a:lnTo>
                <a:lnTo>
                  <a:pt x="2987164" y="2959254"/>
                </a:lnTo>
                <a:lnTo>
                  <a:pt x="3011817" y="2996848"/>
                </a:lnTo>
                <a:lnTo>
                  <a:pt x="3035453" y="3035152"/>
                </a:lnTo>
                <a:lnTo>
                  <a:pt x="3058055" y="3074147"/>
                </a:lnTo>
                <a:lnTo>
                  <a:pt x="3079602" y="3113813"/>
                </a:lnTo>
                <a:lnTo>
                  <a:pt x="3100076" y="3154131"/>
                </a:lnTo>
                <a:lnTo>
                  <a:pt x="3119457" y="3195082"/>
                </a:lnTo>
                <a:lnTo>
                  <a:pt x="3137727" y="3236647"/>
                </a:lnTo>
                <a:lnTo>
                  <a:pt x="3154866" y="3278807"/>
                </a:lnTo>
                <a:lnTo>
                  <a:pt x="3170855" y="3321542"/>
                </a:lnTo>
                <a:lnTo>
                  <a:pt x="3185675" y="3364834"/>
                </a:lnTo>
                <a:lnTo>
                  <a:pt x="3199307" y="3408663"/>
                </a:lnTo>
                <a:lnTo>
                  <a:pt x="3211731" y="3453010"/>
                </a:lnTo>
                <a:lnTo>
                  <a:pt x="3222929" y="3497856"/>
                </a:lnTo>
                <a:lnTo>
                  <a:pt x="3232881" y="3543183"/>
                </a:lnTo>
                <a:lnTo>
                  <a:pt x="3241568" y="3588969"/>
                </a:lnTo>
                <a:lnTo>
                  <a:pt x="3248972" y="3635198"/>
                </a:lnTo>
                <a:lnTo>
                  <a:pt x="3255072" y="3681849"/>
                </a:lnTo>
                <a:lnTo>
                  <a:pt x="3259850" y="3728903"/>
                </a:lnTo>
                <a:lnTo>
                  <a:pt x="3263286" y="3776341"/>
                </a:lnTo>
                <a:lnTo>
                  <a:pt x="3265362" y="3824144"/>
                </a:lnTo>
                <a:lnTo>
                  <a:pt x="3266058" y="3872293"/>
                </a:lnTo>
                <a:lnTo>
                  <a:pt x="3265362" y="3920441"/>
                </a:lnTo>
                <a:lnTo>
                  <a:pt x="3263286" y="3968244"/>
                </a:lnTo>
                <a:lnTo>
                  <a:pt x="3259850" y="4015681"/>
                </a:lnTo>
                <a:lnTo>
                  <a:pt x="3255072" y="4062735"/>
                </a:lnTo>
                <a:lnTo>
                  <a:pt x="3248972" y="4109385"/>
                </a:lnTo>
                <a:lnTo>
                  <a:pt x="3241568" y="4155612"/>
                </a:lnTo>
                <a:lnTo>
                  <a:pt x="3232881" y="4201398"/>
                </a:lnTo>
                <a:lnTo>
                  <a:pt x="3222929" y="4246723"/>
                </a:lnTo>
                <a:lnTo>
                  <a:pt x="3211731" y="4291569"/>
                </a:lnTo>
                <a:lnTo>
                  <a:pt x="3199307" y="4335915"/>
                </a:lnTo>
                <a:lnTo>
                  <a:pt x="3192989" y="4356227"/>
                </a:lnTo>
              </a:path>
              <a:path w="4151629" h="4356734">
                <a:moveTo>
                  <a:pt x="4151249" y="3612887"/>
                </a:moveTo>
                <a:lnTo>
                  <a:pt x="4086378" y="3633073"/>
                </a:lnTo>
                <a:lnTo>
                  <a:pt x="4041568" y="3645398"/>
                </a:lnTo>
                <a:lnTo>
                  <a:pt x="3996313" y="3656622"/>
                </a:lnTo>
                <a:lnTo>
                  <a:pt x="3950628" y="3666729"/>
                </a:lnTo>
                <a:lnTo>
                  <a:pt x="3904528" y="3675704"/>
                </a:lnTo>
                <a:lnTo>
                  <a:pt x="3858028" y="3683532"/>
                </a:lnTo>
                <a:lnTo>
                  <a:pt x="3811144" y="3690198"/>
                </a:lnTo>
                <a:lnTo>
                  <a:pt x="3763891" y="3695686"/>
                </a:lnTo>
                <a:lnTo>
                  <a:pt x="3716284" y="3699980"/>
                </a:lnTo>
                <a:lnTo>
                  <a:pt x="3668339" y="3703067"/>
                </a:lnTo>
                <a:lnTo>
                  <a:pt x="3620070" y="3704930"/>
                </a:lnTo>
                <a:lnTo>
                  <a:pt x="3571494" y="3705555"/>
                </a:lnTo>
                <a:lnTo>
                  <a:pt x="3522917" y="3704930"/>
                </a:lnTo>
                <a:lnTo>
                  <a:pt x="3474648" y="3703067"/>
                </a:lnTo>
                <a:lnTo>
                  <a:pt x="3426704" y="3699980"/>
                </a:lnTo>
                <a:lnTo>
                  <a:pt x="3379097" y="3695686"/>
                </a:lnTo>
                <a:lnTo>
                  <a:pt x="3331845" y="3690198"/>
                </a:lnTo>
                <a:lnTo>
                  <a:pt x="3284962" y="3683532"/>
                </a:lnTo>
                <a:lnTo>
                  <a:pt x="3238464" y="3675704"/>
                </a:lnTo>
                <a:lnTo>
                  <a:pt x="3192365" y="3666729"/>
                </a:lnTo>
                <a:lnTo>
                  <a:pt x="3146681" y="3656622"/>
                </a:lnTo>
                <a:lnTo>
                  <a:pt x="3101428" y="3645398"/>
                </a:lnTo>
                <a:lnTo>
                  <a:pt x="3056620" y="3633073"/>
                </a:lnTo>
                <a:lnTo>
                  <a:pt x="3012272" y="3619661"/>
                </a:lnTo>
                <a:lnTo>
                  <a:pt x="2968401" y="3605179"/>
                </a:lnTo>
                <a:lnTo>
                  <a:pt x="2925021" y="3589641"/>
                </a:lnTo>
                <a:lnTo>
                  <a:pt x="2882147" y="3573063"/>
                </a:lnTo>
                <a:lnTo>
                  <a:pt x="2839796" y="3555459"/>
                </a:lnTo>
                <a:lnTo>
                  <a:pt x="2797981" y="3536846"/>
                </a:lnTo>
                <a:lnTo>
                  <a:pt x="2756719" y="3517237"/>
                </a:lnTo>
                <a:lnTo>
                  <a:pt x="2716024" y="3496650"/>
                </a:lnTo>
                <a:lnTo>
                  <a:pt x="2675911" y="3475098"/>
                </a:lnTo>
                <a:lnTo>
                  <a:pt x="2636397" y="3452598"/>
                </a:lnTo>
                <a:lnTo>
                  <a:pt x="2597496" y="3429164"/>
                </a:lnTo>
                <a:lnTo>
                  <a:pt x="2559224" y="3404812"/>
                </a:lnTo>
                <a:lnTo>
                  <a:pt x="2521595" y="3379556"/>
                </a:lnTo>
                <a:lnTo>
                  <a:pt x="2484626" y="3353413"/>
                </a:lnTo>
                <a:lnTo>
                  <a:pt x="2448331" y="3326397"/>
                </a:lnTo>
                <a:lnTo>
                  <a:pt x="2412725" y="3298523"/>
                </a:lnTo>
                <a:lnTo>
                  <a:pt x="2377824" y="3269808"/>
                </a:lnTo>
                <a:lnTo>
                  <a:pt x="2343643" y="3240266"/>
                </a:lnTo>
                <a:lnTo>
                  <a:pt x="2310197" y="3209912"/>
                </a:lnTo>
                <a:lnTo>
                  <a:pt x="2277502" y="3178762"/>
                </a:lnTo>
                <a:lnTo>
                  <a:pt x="2245573" y="3146831"/>
                </a:lnTo>
                <a:lnTo>
                  <a:pt x="2214425" y="3114134"/>
                </a:lnTo>
                <a:lnTo>
                  <a:pt x="2184073" y="3080687"/>
                </a:lnTo>
                <a:lnTo>
                  <a:pt x="2154532" y="3046504"/>
                </a:lnTo>
                <a:lnTo>
                  <a:pt x="2125819" y="3011601"/>
                </a:lnTo>
                <a:lnTo>
                  <a:pt x="2097947" y="2975994"/>
                </a:lnTo>
                <a:lnTo>
                  <a:pt x="2070933" y="2939697"/>
                </a:lnTo>
                <a:lnTo>
                  <a:pt x="2044791" y="2902725"/>
                </a:lnTo>
                <a:lnTo>
                  <a:pt x="2019538" y="2865095"/>
                </a:lnTo>
                <a:lnTo>
                  <a:pt x="1995187" y="2826821"/>
                </a:lnTo>
                <a:lnTo>
                  <a:pt x="1971754" y="2787919"/>
                </a:lnTo>
                <a:lnTo>
                  <a:pt x="1949256" y="2748403"/>
                </a:lnTo>
                <a:lnTo>
                  <a:pt x="1927706" y="2708289"/>
                </a:lnTo>
                <a:lnTo>
                  <a:pt x="1907120" y="2667593"/>
                </a:lnTo>
                <a:lnTo>
                  <a:pt x="1887513" y="2626329"/>
                </a:lnTo>
                <a:lnTo>
                  <a:pt x="1868901" y="2584513"/>
                </a:lnTo>
                <a:lnTo>
                  <a:pt x="1851299" y="2542159"/>
                </a:lnTo>
                <a:lnTo>
                  <a:pt x="1834722" y="2499285"/>
                </a:lnTo>
                <a:lnTo>
                  <a:pt x="1819185" y="2455903"/>
                </a:lnTo>
                <a:lnTo>
                  <a:pt x="1804704" y="2412031"/>
                </a:lnTo>
                <a:lnTo>
                  <a:pt x="1791293" y="2367683"/>
                </a:lnTo>
                <a:lnTo>
                  <a:pt x="1778969" y="2322874"/>
                </a:lnTo>
                <a:lnTo>
                  <a:pt x="1767746" y="2277619"/>
                </a:lnTo>
                <a:lnTo>
                  <a:pt x="1757640" y="2231935"/>
                </a:lnTo>
                <a:lnTo>
                  <a:pt x="1748665" y="2185835"/>
                </a:lnTo>
                <a:lnTo>
                  <a:pt x="1740838" y="2139336"/>
                </a:lnTo>
                <a:lnTo>
                  <a:pt x="1734173" y="2092452"/>
                </a:lnTo>
                <a:lnTo>
                  <a:pt x="1728686" y="2045200"/>
                </a:lnTo>
                <a:lnTo>
                  <a:pt x="1724391" y="1997593"/>
                </a:lnTo>
                <a:lnTo>
                  <a:pt x="1721305" y="1949648"/>
                </a:lnTo>
                <a:lnTo>
                  <a:pt x="1719442" y="1901379"/>
                </a:lnTo>
                <a:lnTo>
                  <a:pt x="1718818" y="1852802"/>
                </a:lnTo>
                <a:lnTo>
                  <a:pt x="1719442" y="1804226"/>
                </a:lnTo>
                <a:lnTo>
                  <a:pt x="1721305" y="1755957"/>
                </a:lnTo>
                <a:lnTo>
                  <a:pt x="1724391" y="1708012"/>
                </a:lnTo>
                <a:lnTo>
                  <a:pt x="1728686" y="1660405"/>
                </a:lnTo>
                <a:lnTo>
                  <a:pt x="1734173" y="1613152"/>
                </a:lnTo>
                <a:lnTo>
                  <a:pt x="1740838" y="1566268"/>
                </a:lnTo>
                <a:lnTo>
                  <a:pt x="1748665" y="1519768"/>
                </a:lnTo>
                <a:lnTo>
                  <a:pt x="1757640" y="1473668"/>
                </a:lnTo>
                <a:lnTo>
                  <a:pt x="1767746" y="1427983"/>
                </a:lnTo>
                <a:lnTo>
                  <a:pt x="1778969" y="1382728"/>
                </a:lnTo>
                <a:lnTo>
                  <a:pt x="1791293" y="1337918"/>
                </a:lnTo>
                <a:lnTo>
                  <a:pt x="1804704" y="1293569"/>
                </a:lnTo>
                <a:lnTo>
                  <a:pt x="1819185" y="1249696"/>
                </a:lnTo>
                <a:lnTo>
                  <a:pt x="1834722" y="1206314"/>
                </a:lnTo>
                <a:lnTo>
                  <a:pt x="1851299" y="1163438"/>
                </a:lnTo>
                <a:lnTo>
                  <a:pt x="1868901" y="1121084"/>
                </a:lnTo>
                <a:lnTo>
                  <a:pt x="1887513" y="1079267"/>
                </a:lnTo>
                <a:lnTo>
                  <a:pt x="1907120" y="1038002"/>
                </a:lnTo>
                <a:lnTo>
                  <a:pt x="1927706" y="997305"/>
                </a:lnTo>
                <a:lnTo>
                  <a:pt x="1949256" y="957190"/>
                </a:lnTo>
                <a:lnTo>
                  <a:pt x="1971754" y="917673"/>
                </a:lnTo>
                <a:lnTo>
                  <a:pt x="1995187" y="878770"/>
                </a:lnTo>
                <a:lnTo>
                  <a:pt x="2019538" y="840495"/>
                </a:lnTo>
                <a:lnTo>
                  <a:pt x="2044791" y="802863"/>
                </a:lnTo>
                <a:lnTo>
                  <a:pt x="2070933" y="765891"/>
                </a:lnTo>
                <a:lnTo>
                  <a:pt x="2097947" y="729592"/>
                </a:lnTo>
                <a:lnTo>
                  <a:pt x="2125819" y="693984"/>
                </a:lnTo>
                <a:lnTo>
                  <a:pt x="2154532" y="659080"/>
                </a:lnTo>
                <a:lnTo>
                  <a:pt x="2184073" y="624896"/>
                </a:lnTo>
                <a:lnTo>
                  <a:pt x="2214425" y="591447"/>
                </a:lnTo>
                <a:lnTo>
                  <a:pt x="2245573" y="558749"/>
                </a:lnTo>
                <a:lnTo>
                  <a:pt x="2277502" y="526817"/>
                </a:lnTo>
                <a:lnTo>
                  <a:pt x="2310197" y="495666"/>
                </a:lnTo>
                <a:lnTo>
                  <a:pt x="2343643" y="465311"/>
                </a:lnTo>
                <a:lnTo>
                  <a:pt x="2377824" y="435767"/>
                </a:lnTo>
                <a:lnTo>
                  <a:pt x="2412725" y="407051"/>
                </a:lnTo>
                <a:lnTo>
                  <a:pt x="2448331" y="379176"/>
                </a:lnTo>
                <a:lnTo>
                  <a:pt x="2484626" y="352159"/>
                </a:lnTo>
                <a:lnTo>
                  <a:pt x="2521595" y="326015"/>
                </a:lnTo>
                <a:lnTo>
                  <a:pt x="2559224" y="300758"/>
                </a:lnTo>
                <a:lnTo>
                  <a:pt x="2597496" y="276405"/>
                </a:lnTo>
                <a:lnTo>
                  <a:pt x="2636397" y="252969"/>
                </a:lnTo>
                <a:lnTo>
                  <a:pt x="2675911" y="230468"/>
                </a:lnTo>
                <a:lnTo>
                  <a:pt x="2716024" y="208915"/>
                </a:lnTo>
                <a:lnTo>
                  <a:pt x="2756719" y="188327"/>
                </a:lnTo>
                <a:lnTo>
                  <a:pt x="2797981" y="168718"/>
                </a:lnTo>
                <a:lnTo>
                  <a:pt x="2839796" y="150103"/>
                </a:lnTo>
                <a:lnTo>
                  <a:pt x="2882147" y="132499"/>
                </a:lnTo>
                <a:lnTo>
                  <a:pt x="2925021" y="115920"/>
                </a:lnTo>
                <a:lnTo>
                  <a:pt x="2968401" y="100381"/>
                </a:lnTo>
                <a:lnTo>
                  <a:pt x="3012272" y="85898"/>
                </a:lnTo>
                <a:lnTo>
                  <a:pt x="3056620" y="72486"/>
                </a:lnTo>
                <a:lnTo>
                  <a:pt x="3101428" y="60160"/>
                </a:lnTo>
                <a:lnTo>
                  <a:pt x="3146681" y="48935"/>
                </a:lnTo>
                <a:lnTo>
                  <a:pt x="3192365" y="38828"/>
                </a:lnTo>
                <a:lnTo>
                  <a:pt x="3238464" y="29852"/>
                </a:lnTo>
                <a:lnTo>
                  <a:pt x="3284962" y="22023"/>
                </a:lnTo>
                <a:lnTo>
                  <a:pt x="3331845" y="15357"/>
                </a:lnTo>
                <a:lnTo>
                  <a:pt x="3379097" y="9869"/>
                </a:lnTo>
                <a:lnTo>
                  <a:pt x="3426704" y="5574"/>
                </a:lnTo>
                <a:lnTo>
                  <a:pt x="3474648" y="2487"/>
                </a:lnTo>
                <a:lnTo>
                  <a:pt x="3522917" y="624"/>
                </a:lnTo>
                <a:lnTo>
                  <a:pt x="3571494" y="0"/>
                </a:lnTo>
                <a:lnTo>
                  <a:pt x="3620070" y="624"/>
                </a:lnTo>
                <a:lnTo>
                  <a:pt x="3668339" y="2487"/>
                </a:lnTo>
                <a:lnTo>
                  <a:pt x="3716284" y="5574"/>
                </a:lnTo>
                <a:lnTo>
                  <a:pt x="3763891" y="9869"/>
                </a:lnTo>
                <a:lnTo>
                  <a:pt x="3811144" y="15357"/>
                </a:lnTo>
                <a:lnTo>
                  <a:pt x="3858028" y="22023"/>
                </a:lnTo>
                <a:lnTo>
                  <a:pt x="3904528" y="29852"/>
                </a:lnTo>
                <a:lnTo>
                  <a:pt x="3950628" y="38828"/>
                </a:lnTo>
                <a:lnTo>
                  <a:pt x="3996313" y="48935"/>
                </a:lnTo>
                <a:lnTo>
                  <a:pt x="4041568" y="60160"/>
                </a:lnTo>
                <a:lnTo>
                  <a:pt x="4086378" y="72486"/>
                </a:lnTo>
                <a:lnTo>
                  <a:pt x="4130727" y="85898"/>
                </a:lnTo>
                <a:lnTo>
                  <a:pt x="4151249" y="92672"/>
                </a:lnTo>
              </a:path>
            </a:pathLst>
          </a:custGeom>
          <a:ln w="6350">
            <a:solidFill>
              <a:srgbClr val="FFB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452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7CA3"/>
                </a:solidFill>
                <a:latin typeface="Calibri"/>
                <a:cs typeface="Calibri"/>
              </a:rPr>
              <a:t>User</a:t>
            </a:r>
            <a:r>
              <a:rPr sz="4400" spc="-5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7CA3"/>
                </a:solidFill>
                <a:latin typeface="Calibri"/>
                <a:cs typeface="Calibri"/>
              </a:rPr>
              <a:t>Account</a:t>
            </a:r>
            <a:r>
              <a:rPr sz="4400" spc="-55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007CA3"/>
                </a:solidFill>
                <a:latin typeface="Calibri"/>
                <a:cs typeface="Calibri"/>
              </a:rPr>
              <a:t>Creation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15176" y="1842008"/>
            <a:ext cx="450913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49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New</a:t>
            </a:r>
            <a:r>
              <a:rPr sz="2400" spc="-4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users</a:t>
            </a:r>
            <a:r>
              <a:rPr sz="2400" spc="-5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will</a:t>
            </a:r>
            <a:r>
              <a:rPr sz="2400" spc="-5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be</a:t>
            </a:r>
            <a:r>
              <a:rPr sz="2400" spc="-4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D52"/>
                </a:solidFill>
                <a:latin typeface="Calibri"/>
                <a:cs typeface="Calibri"/>
              </a:rPr>
              <a:t>required</a:t>
            </a:r>
            <a:r>
              <a:rPr sz="2400" spc="-3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D52"/>
                </a:solidFill>
                <a:latin typeface="Calibri"/>
                <a:cs typeface="Calibri"/>
              </a:rPr>
              <a:t>create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an</a:t>
            </a:r>
            <a:r>
              <a:rPr sz="2400" spc="-5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account</a:t>
            </a:r>
            <a:r>
              <a:rPr sz="2400" spc="-5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with</a:t>
            </a:r>
            <a:r>
              <a:rPr sz="2400" spc="-6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valid</a:t>
            </a:r>
            <a:r>
              <a:rPr sz="2400" spc="-5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D52"/>
                </a:solidFill>
                <a:latin typeface="Calibri"/>
                <a:cs typeface="Calibri"/>
              </a:rPr>
              <a:t>email.</a:t>
            </a:r>
            <a:endParaRPr sz="2400">
              <a:latin typeface="Calibri"/>
              <a:cs typeface="Calibri"/>
            </a:endParaRPr>
          </a:p>
          <a:p>
            <a:pPr marL="965200" marR="5080" indent="-342900">
              <a:lnSpc>
                <a:spcPct val="100000"/>
              </a:lnSpc>
              <a:buFont typeface="Arial"/>
              <a:buChar char="•"/>
              <a:tabLst>
                <a:tab pos="965200" algn="l"/>
              </a:tabLst>
            </a:pP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secure</a:t>
            </a:r>
            <a:r>
              <a:rPr sz="2400" spc="-4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code</a:t>
            </a:r>
            <a:r>
              <a:rPr sz="2400" spc="-4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will</a:t>
            </a:r>
            <a:r>
              <a:rPr sz="2400" spc="-6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be</a:t>
            </a:r>
            <a:r>
              <a:rPr sz="2400" spc="-4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sent</a:t>
            </a:r>
            <a:r>
              <a:rPr sz="2400" spc="-5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3D52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the</a:t>
            </a:r>
            <a:r>
              <a:rPr sz="2400" spc="-5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user</a:t>
            </a:r>
            <a:r>
              <a:rPr sz="2400" spc="-5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to</a:t>
            </a:r>
            <a:r>
              <a:rPr sz="2400" spc="-7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first</a:t>
            </a:r>
            <a:r>
              <a:rPr sz="2400" spc="-7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verify</a:t>
            </a:r>
            <a:r>
              <a:rPr sz="2400" spc="-5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D52"/>
                </a:solidFill>
                <a:latin typeface="Calibri"/>
                <a:cs typeface="Calibri"/>
              </a:rPr>
              <a:t>their email.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64365" y="1641142"/>
            <a:ext cx="4997450" cy="4251325"/>
            <a:chOff x="664365" y="1641142"/>
            <a:chExt cx="4997450" cy="42513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365" y="1641142"/>
              <a:ext cx="4997393" cy="4250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959" y="1800860"/>
              <a:ext cx="4500626" cy="37522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045078" y="4944846"/>
              <a:ext cx="2062480" cy="558165"/>
            </a:xfrm>
            <a:custGeom>
              <a:avLst/>
              <a:gdLst/>
              <a:ahLst/>
              <a:cxnLst/>
              <a:rect l="l" t="t" r="r" b="b"/>
              <a:pathLst>
                <a:path w="2062479" h="558164">
                  <a:moveTo>
                    <a:pt x="0" y="558063"/>
                  </a:moveTo>
                  <a:lnTo>
                    <a:pt x="2062225" y="558063"/>
                  </a:lnTo>
                  <a:lnTo>
                    <a:pt x="2062225" y="0"/>
                  </a:lnTo>
                  <a:lnTo>
                    <a:pt x="0" y="0"/>
                  </a:lnTo>
                  <a:lnTo>
                    <a:pt x="0" y="558063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67501" y="4484839"/>
            <a:ext cx="5562600" cy="831215"/>
          </a:xfrm>
          <a:prstGeom prst="rect">
            <a:avLst/>
          </a:prstGeom>
          <a:solidFill>
            <a:srgbClr val="86D1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2075" marR="744855">
              <a:lnSpc>
                <a:spcPct val="100000"/>
              </a:lnSpc>
              <a:spcBef>
                <a:spcPts val="210"/>
              </a:spcBef>
            </a:pPr>
            <a:r>
              <a:rPr sz="2400" b="1" dirty="0">
                <a:latin typeface="Calibri"/>
                <a:cs typeface="Calibri"/>
              </a:rPr>
              <a:t>Note: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Students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only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users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create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TASFA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account.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40751" y="2501773"/>
            <a:ext cx="4151629" cy="4356735"/>
          </a:xfrm>
          <a:custGeom>
            <a:avLst/>
            <a:gdLst/>
            <a:ahLst/>
            <a:cxnLst/>
            <a:rect l="l" t="t" r="r" b="b"/>
            <a:pathLst>
              <a:path w="4151629" h="4356734">
                <a:moveTo>
                  <a:pt x="73069" y="4356227"/>
                </a:moveTo>
                <a:lnTo>
                  <a:pt x="54327" y="4291569"/>
                </a:lnTo>
                <a:lnTo>
                  <a:pt x="43130" y="4246723"/>
                </a:lnTo>
                <a:lnTo>
                  <a:pt x="33177" y="4201398"/>
                </a:lnTo>
                <a:lnTo>
                  <a:pt x="24490" y="4155612"/>
                </a:lnTo>
                <a:lnTo>
                  <a:pt x="17086" y="4109385"/>
                </a:lnTo>
                <a:lnTo>
                  <a:pt x="10986" y="4062735"/>
                </a:lnTo>
                <a:lnTo>
                  <a:pt x="6208" y="4015681"/>
                </a:lnTo>
                <a:lnTo>
                  <a:pt x="2772" y="3968244"/>
                </a:lnTo>
                <a:lnTo>
                  <a:pt x="696" y="3920441"/>
                </a:lnTo>
                <a:lnTo>
                  <a:pt x="0" y="3872293"/>
                </a:lnTo>
                <a:lnTo>
                  <a:pt x="696" y="3824144"/>
                </a:lnTo>
                <a:lnTo>
                  <a:pt x="2772" y="3776341"/>
                </a:lnTo>
                <a:lnTo>
                  <a:pt x="6208" y="3728903"/>
                </a:lnTo>
                <a:lnTo>
                  <a:pt x="10986" y="3681849"/>
                </a:lnTo>
                <a:lnTo>
                  <a:pt x="17086" y="3635198"/>
                </a:lnTo>
                <a:lnTo>
                  <a:pt x="24490" y="3588969"/>
                </a:lnTo>
                <a:lnTo>
                  <a:pt x="33177" y="3543183"/>
                </a:lnTo>
                <a:lnTo>
                  <a:pt x="43130" y="3497856"/>
                </a:lnTo>
                <a:lnTo>
                  <a:pt x="54327" y="3453010"/>
                </a:lnTo>
                <a:lnTo>
                  <a:pt x="66752" y="3408663"/>
                </a:lnTo>
                <a:lnTo>
                  <a:pt x="80384" y="3364834"/>
                </a:lnTo>
                <a:lnTo>
                  <a:pt x="95204" y="3321542"/>
                </a:lnTo>
                <a:lnTo>
                  <a:pt x="111194" y="3278807"/>
                </a:lnTo>
                <a:lnTo>
                  <a:pt x="128333" y="3236647"/>
                </a:lnTo>
                <a:lnTo>
                  <a:pt x="146603" y="3195082"/>
                </a:lnTo>
                <a:lnTo>
                  <a:pt x="165985" y="3154131"/>
                </a:lnTo>
                <a:lnTo>
                  <a:pt x="186460" y="3113813"/>
                </a:lnTo>
                <a:lnTo>
                  <a:pt x="208008" y="3074147"/>
                </a:lnTo>
                <a:lnTo>
                  <a:pt x="230610" y="3035152"/>
                </a:lnTo>
                <a:lnTo>
                  <a:pt x="254247" y="2996848"/>
                </a:lnTo>
                <a:lnTo>
                  <a:pt x="278900" y="2959254"/>
                </a:lnTo>
                <a:lnTo>
                  <a:pt x="304551" y="2922388"/>
                </a:lnTo>
                <a:lnTo>
                  <a:pt x="331178" y="2886270"/>
                </a:lnTo>
                <a:lnTo>
                  <a:pt x="358765" y="2850919"/>
                </a:lnTo>
                <a:lnTo>
                  <a:pt x="387291" y="2816355"/>
                </a:lnTo>
                <a:lnTo>
                  <a:pt x="416737" y="2782595"/>
                </a:lnTo>
                <a:lnTo>
                  <a:pt x="447084" y="2749660"/>
                </a:lnTo>
                <a:lnTo>
                  <a:pt x="478313" y="2717569"/>
                </a:lnTo>
                <a:lnTo>
                  <a:pt x="510405" y="2686341"/>
                </a:lnTo>
                <a:lnTo>
                  <a:pt x="543341" y="2655994"/>
                </a:lnTo>
                <a:lnTo>
                  <a:pt x="577101" y="2626549"/>
                </a:lnTo>
                <a:lnTo>
                  <a:pt x="611667" y="2598024"/>
                </a:lnTo>
                <a:lnTo>
                  <a:pt x="647019" y="2570438"/>
                </a:lnTo>
                <a:lnTo>
                  <a:pt x="683138" y="2543811"/>
                </a:lnTo>
                <a:lnTo>
                  <a:pt x="720005" y="2518161"/>
                </a:lnTo>
                <a:lnTo>
                  <a:pt x="757601" y="2493508"/>
                </a:lnTo>
                <a:lnTo>
                  <a:pt x="795907" y="2469871"/>
                </a:lnTo>
                <a:lnTo>
                  <a:pt x="834903" y="2447269"/>
                </a:lnTo>
                <a:lnTo>
                  <a:pt x="874570" y="2425722"/>
                </a:lnTo>
                <a:lnTo>
                  <a:pt x="914890" y="2405248"/>
                </a:lnTo>
                <a:lnTo>
                  <a:pt x="955843" y="2385866"/>
                </a:lnTo>
                <a:lnTo>
                  <a:pt x="997410" y="2367596"/>
                </a:lnTo>
                <a:lnTo>
                  <a:pt x="1039572" y="2350457"/>
                </a:lnTo>
                <a:lnTo>
                  <a:pt x="1082309" y="2334468"/>
                </a:lnTo>
                <a:lnTo>
                  <a:pt x="1125603" y="2319648"/>
                </a:lnTo>
                <a:lnTo>
                  <a:pt x="1169434" y="2306016"/>
                </a:lnTo>
                <a:lnTo>
                  <a:pt x="1213784" y="2293591"/>
                </a:lnTo>
                <a:lnTo>
                  <a:pt x="1258632" y="2282393"/>
                </a:lnTo>
                <a:lnTo>
                  <a:pt x="1303961" y="2272441"/>
                </a:lnTo>
                <a:lnTo>
                  <a:pt x="1349751" y="2263754"/>
                </a:lnTo>
                <a:lnTo>
                  <a:pt x="1395982" y="2256350"/>
                </a:lnTo>
                <a:lnTo>
                  <a:pt x="1442635" y="2250250"/>
                </a:lnTo>
                <a:lnTo>
                  <a:pt x="1489692" y="2245472"/>
                </a:lnTo>
                <a:lnTo>
                  <a:pt x="1537134" y="2242036"/>
                </a:lnTo>
                <a:lnTo>
                  <a:pt x="1584940" y="2239960"/>
                </a:lnTo>
                <a:lnTo>
                  <a:pt x="1633093" y="2239264"/>
                </a:lnTo>
                <a:lnTo>
                  <a:pt x="1681238" y="2239960"/>
                </a:lnTo>
                <a:lnTo>
                  <a:pt x="1729038" y="2242036"/>
                </a:lnTo>
                <a:lnTo>
                  <a:pt x="1776473" y="2245472"/>
                </a:lnTo>
                <a:lnTo>
                  <a:pt x="1823524" y="2250250"/>
                </a:lnTo>
                <a:lnTo>
                  <a:pt x="1870172" y="2256350"/>
                </a:lnTo>
                <a:lnTo>
                  <a:pt x="1916398" y="2263754"/>
                </a:lnTo>
                <a:lnTo>
                  <a:pt x="1962182" y="2272441"/>
                </a:lnTo>
                <a:lnTo>
                  <a:pt x="2007506" y="2282393"/>
                </a:lnTo>
                <a:lnTo>
                  <a:pt x="2052349" y="2293591"/>
                </a:lnTo>
                <a:lnTo>
                  <a:pt x="2096694" y="2306016"/>
                </a:lnTo>
                <a:lnTo>
                  <a:pt x="2140521" y="2319648"/>
                </a:lnTo>
                <a:lnTo>
                  <a:pt x="2183811" y="2334468"/>
                </a:lnTo>
                <a:lnTo>
                  <a:pt x="2226544" y="2350457"/>
                </a:lnTo>
                <a:lnTo>
                  <a:pt x="2268702" y="2367596"/>
                </a:lnTo>
                <a:lnTo>
                  <a:pt x="2310265" y="2385866"/>
                </a:lnTo>
                <a:lnTo>
                  <a:pt x="2351214" y="2405248"/>
                </a:lnTo>
                <a:lnTo>
                  <a:pt x="2391531" y="2425722"/>
                </a:lnTo>
                <a:lnTo>
                  <a:pt x="2431195" y="2447269"/>
                </a:lnTo>
                <a:lnTo>
                  <a:pt x="2470188" y="2469871"/>
                </a:lnTo>
                <a:lnTo>
                  <a:pt x="2508491" y="2493508"/>
                </a:lnTo>
                <a:lnTo>
                  <a:pt x="2546084" y="2518161"/>
                </a:lnTo>
                <a:lnTo>
                  <a:pt x="2582948" y="2543811"/>
                </a:lnTo>
                <a:lnTo>
                  <a:pt x="2619065" y="2570438"/>
                </a:lnTo>
                <a:lnTo>
                  <a:pt x="2654415" y="2598024"/>
                </a:lnTo>
                <a:lnTo>
                  <a:pt x="2688978" y="2626549"/>
                </a:lnTo>
                <a:lnTo>
                  <a:pt x="2722736" y="2655994"/>
                </a:lnTo>
                <a:lnTo>
                  <a:pt x="2755670" y="2686341"/>
                </a:lnTo>
                <a:lnTo>
                  <a:pt x="2787761" y="2717569"/>
                </a:lnTo>
                <a:lnTo>
                  <a:pt x="2818988" y="2749660"/>
                </a:lnTo>
                <a:lnTo>
                  <a:pt x="2849334" y="2782595"/>
                </a:lnTo>
                <a:lnTo>
                  <a:pt x="2878779" y="2816355"/>
                </a:lnTo>
                <a:lnTo>
                  <a:pt x="2907303" y="2850919"/>
                </a:lnTo>
                <a:lnTo>
                  <a:pt x="2934888" y="2886270"/>
                </a:lnTo>
                <a:lnTo>
                  <a:pt x="2961515" y="2922388"/>
                </a:lnTo>
                <a:lnTo>
                  <a:pt x="2987164" y="2959254"/>
                </a:lnTo>
                <a:lnTo>
                  <a:pt x="3011817" y="2996848"/>
                </a:lnTo>
                <a:lnTo>
                  <a:pt x="3035453" y="3035152"/>
                </a:lnTo>
                <a:lnTo>
                  <a:pt x="3058055" y="3074147"/>
                </a:lnTo>
                <a:lnTo>
                  <a:pt x="3079602" y="3113813"/>
                </a:lnTo>
                <a:lnTo>
                  <a:pt x="3100076" y="3154131"/>
                </a:lnTo>
                <a:lnTo>
                  <a:pt x="3119457" y="3195082"/>
                </a:lnTo>
                <a:lnTo>
                  <a:pt x="3137727" y="3236647"/>
                </a:lnTo>
                <a:lnTo>
                  <a:pt x="3154866" y="3278807"/>
                </a:lnTo>
                <a:lnTo>
                  <a:pt x="3170855" y="3321542"/>
                </a:lnTo>
                <a:lnTo>
                  <a:pt x="3185675" y="3364834"/>
                </a:lnTo>
                <a:lnTo>
                  <a:pt x="3199307" y="3408663"/>
                </a:lnTo>
                <a:lnTo>
                  <a:pt x="3211731" y="3453010"/>
                </a:lnTo>
                <a:lnTo>
                  <a:pt x="3222929" y="3497856"/>
                </a:lnTo>
                <a:lnTo>
                  <a:pt x="3232881" y="3543183"/>
                </a:lnTo>
                <a:lnTo>
                  <a:pt x="3241568" y="3588969"/>
                </a:lnTo>
                <a:lnTo>
                  <a:pt x="3248972" y="3635198"/>
                </a:lnTo>
                <a:lnTo>
                  <a:pt x="3255072" y="3681849"/>
                </a:lnTo>
                <a:lnTo>
                  <a:pt x="3259850" y="3728903"/>
                </a:lnTo>
                <a:lnTo>
                  <a:pt x="3263286" y="3776341"/>
                </a:lnTo>
                <a:lnTo>
                  <a:pt x="3265362" y="3824144"/>
                </a:lnTo>
                <a:lnTo>
                  <a:pt x="3266058" y="3872293"/>
                </a:lnTo>
                <a:lnTo>
                  <a:pt x="3265362" y="3920441"/>
                </a:lnTo>
                <a:lnTo>
                  <a:pt x="3263286" y="3968244"/>
                </a:lnTo>
                <a:lnTo>
                  <a:pt x="3259850" y="4015681"/>
                </a:lnTo>
                <a:lnTo>
                  <a:pt x="3255072" y="4062735"/>
                </a:lnTo>
                <a:lnTo>
                  <a:pt x="3248972" y="4109385"/>
                </a:lnTo>
                <a:lnTo>
                  <a:pt x="3241568" y="4155612"/>
                </a:lnTo>
                <a:lnTo>
                  <a:pt x="3232881" y="4201398"/>
                </a:lnTo>
                <a:lnTo>
                  <a:pt x="3222929" y="4246723"/>
                </a:lnTo>
                <a:lnTo>
                  <a:pt x="3211731" y="4291569"/>
                </a:lnTo>
                <a:lnTo>
                  <a:pt x="3199307" y="4335915"/>
                </a:lnTo>
                <a:lnTo>
                  <a:pt x="3192989" y="4356227"/>
                </a:lnTo>
              </a:path>
              <a:path w="4151629" h="4356734">
                <a:moveTo>
                  <a:pt x="4151249" y="3612887"/>
                </a:moveTo>
                <a:lnTo>
                  <a:pt x="4086378" y="3633073"/>
                </a:lnTo>
                <a:lnTo>
                  <a:pt x="4041568" y="3645398"/>
                </a:lnTo>
                <a:lnTo>
                  <a:pt x="3996313" y="3656622"/>
                </a:lnTo>
                <a:lnTo>
                  <a:pt x="3950628" y="3666729"/>
                </a:lnTo>
                <a:lnTo>
                  <a:pt x="3904528" y="3675704"/>
                </a:lnTo>
                <a:lnTo>
                  <a:pt x="3858028" y="3683532"/>
                </a:lnTo>
                <a:lnTo>
                  <a:pt x="3811144" y="3690198"/>
                </a:lnTo>
                <a:lnTo>
                  <a:pt x="3763891" y="3695686"/>
                </a:lnTo>
                <a:lnTo>
                  <a:pt x="3716284" y="3699980"/>
                </a:lnTo>
                <a:lnTo>
                  <a:pt x="3668339" y="3703067"/>
                </a:lnTo>
                <a:lnTo>
                  <a:pt x="3620070" y="3704930"/>
                </a:lnTo>
                <a:lnTo>
                  <a:pt x="3571494" y="3705555"/>
                </a:lnTo>
                <a:lnTo>
                  <a:pt x="3522917" y="3704930"/>
                </a:lnTo>
                <a:lnTo>
                  <a:pt x="3474648" y="3703067"/>
                </a:lnTo>
                <a:lnTo>
                  <a:pt x="3426704" y="3699980"/>
                </a:lnTo>
                <a:lnTo>
                  <a:pt x="3379097" y="3695686"/>
                </a:lnTo>
                <a:lnTo>
                  <a:pt x="3331845" y="3690198"/>
                </a:lnTo>
                <a:lnTo>
                  <a:pt x="3284962" y="3683532"/>
                </a:lnTo>
                <a:lnTo>
                  <a:pt x="3238464" y="3675704"/>
                </a:lnTo>
                <a:lnTo>
                  <a:pt x="3192365" y="3666729"/>
                </a:lnTo>
                <a:lnTo>
                  <a:pt x="3146681" y="3656622"/>
                </a:lnTo>
                <a:lnTo>
                  <a:pt x="3101428" y="3645398"/>
                </a:lnTo>
                <a:lnTo>
                  <a:pt x="3056620" y="3633073"/>
                </a:lnTo>
                <a:lnTo>
                  <a:pt x="3012272" y="3619661"/>
                </a:lnTo>
                <a:lnTo>
                  <a:pt x="2968401" y="3605179"/>
                </a:lnTo>
                <a:lnTo>
                  <a:pt x="2925021" y="3589641"/>
                </a:lnTo>
                <a:lnTo>
                  <a:pt x="2882147" y="3573063"/>
                </a:lnTo>
                <a:lnTo>
                  <a:pt x="2839796" y="3555459"/>
                </a:lnTo>
                <a:lnTo>
                  <a:pt x="2797981" y="3536846"/>
                </a:lnTo>
                <a:lnTo>
                  <a:pt x="2756719" y="3517237"/>
                </a:lnTo>
                <a:lnTo>
                  <a:pt x="2716024" y="3496650"/>
                </a:lnTo>
                <a:lnTo>
                  <a:pt x="2675911" y="3475098"/>
                </a:lnTo>
                <a:lnTo>
                  <a:pt x="2636397" y="3452598"/>
                </a:lnTo>
                <a:lnTo>
                  <a:pt x="2597496" y="3429164"/>
                </a:lnTo>
                <a:lnTo>
                  <a:pt x="2559224" y="3404812"/>
                </a:lnTo>
                <a:lnTo>
                  <a:pt x="2521595" y="3379556"/>
                </a:lnTo>
                <a:lnTo>
                  <a:pt x="2484626" y="3353413"/>
                </a:lnTo>
                <a:lnTo>
                  <a:pt x="2448331" y="3326397"/>
                </a:lnTo>
                <a:lnTo>
                  <a:pt x="2412725" y="3298523"/>
                </a:lnTo>
                <a:lnTo>
                  <a:pt x="2377824" y="3269808"/>
                </a:lnTo>
                <a:lnTo>
                  <a:pt x="2343643" y="3240266"/>
                </a:lnTo>
                <a:lnTo>
                  <a:pt x="2310197" y="3209912"/>
                </a:lnTo>
                <a:lnTo>
                  <a:pt x="2277502" y="3178762"/>
                </a:lnTo>
                <a:lnTo>
                  <a:pt x="2245573" y="3146831"/>
                </a:lnTo>
                <a:lnTo>
                  <a:pt x="2214425" y="3114134"/>
                </a:lnTo>
                <a:lnTo>
                  <a:pt x="2184073" y="3080687"/>
                </a:lnTo>
                <a:lnTo>
                  <a:pt x="2154532" y="3046504"/>
                </a:lnTo>
                <a:lnTo>
                  <a:pt x="2125819" y="3011601"/>
                </a:lnTo>
                <a:lnTo>
                  <a:pt x="2097947" y="2975994"/>
                </a:lnTo>
                <a:lnTo>
                  <a:pt x="2070933" y="2939697"/>
                </a:lnTo>
                <a:lnTo>
                  <a:pt x="2044791" y="2902725"/>
                </a:lnTo>
                <a:lnTo>
                  <a:pt x="2019538" y="2865095"/>
                </a:lnTo>
                <a:lnTo>
                  <a:pt x="1995187" y="2826821"/>
                </a:lnTo>
                <a:lnTo>
                  <a:pt x="1971754" y="2787919"/>
                </a:lnTo>
                <a:lnTo>
                  <a:pt x="1949256" y="2748403"/>
                </a:lnTo>
                <a:lnTo>
                  <a:pt x="1927706" y="2708289"/>
                </a:lnTo>
                <a:lnTo>
                  <a:pt x="1907120" y="2667593"/>
                </a:lnTo>
                <a:lnTo>
                  <a:pt x="1887513" y="2626329"/>
                </a:lnTo>
                <a:lnTo>
                  <a:pt x="1868901" y="2584513"/>
                </a:lnTo>
                <a:lnTo>
                  <a:pt x="1851299" y="2542159"/>
                </a:lnTo>
                <a:lnTo>
                  <a:pt x="1834722" y="2499285"/>
                </a:lnTo>
                <a:lnTo>
                  <a:pt x="1819185" y="2455903"/>
                </a:lnTo>
                <a:lnTo>
                  <a:pt x="1804704" y="2412031"/>
                </a:lnTo>
                <a:lnTo>
                  <a:pt x="1791293" y="2367683"/>
                </a:lnTo>
                <a:lnTo>
                  <a:pt x="1778969" y="2322874"/>
                </a:lnTo>
                <a:lnTo>
                  <a:pt x="1767746" y="2277619"/>
                </a:lnTo>
                <a:lnTo>
                  <a:pt x="1757640" y="2231935"/>
                </a:lnTo>
                <a:lnTo>
                  <a:pt x="1748665" y="2185835"/>
                </a:lnTo>
                <a:lnTo>
                  <a:pt x="1740838" y="2139336"/>
                </a:lnTo>
                <a:lnTo>
                  <a:pt x="1734173" y="2092452"/>
                </a:lnTo>
                <a:lnTo>
                  <a:pt x="1728686" y="2045200"/>
                </a:lnTo>
                <a:lnTo>
                  <a:pt x="1724391" y="1997593"/>
                </a:lnTo>
                <a:lnTo>
                  <a:pt x="1721305" y="1949648"/>
                </a:lnTo>
                <a:lnTo>
                  <a:pt x="1719442" y="1901379"/>
                </a:lnTo>
                <a:lnTo>
                  <a:pt x="1718818" y="1852802"/>
                </a:lnTo>
                <a:lnTo>
                  <a:pt x="1719442" y="1804226"/>
                </a:lnTo>
                <a:lnTo>
                  <a:pt x="1721305" y="1755957"/>
                </a:lnTo>
                <a:lnTo>
                  <a:pt x="1724391" y="1708012"/>
                </a:lnTo>
                <a:lnTo>
                  <a:pt x="1728686" y="1660405"/>
                </a:lnTo>
                <a:lnTo>
                  <a:pt x="1734173" y="1613152"/>
                </a:lnTo>
                <a:lnTo>
                  <a:pt x="1740838" y="1566268"/>
                </a:lnTo>
                <a:lnTo>
                  <a:pt x="1748665" y="1519768"/>
                </a:lnTo>
                <a:lnTo>
                  <a:pt x="1757640" y="1473668"/>
                </a:lnTo>
                <a:lnTo>
                  <a:pt x="1767746" y="1427983"/>
                </a:lnTo>
                <a:lnTo>
                  <a:pt x="1778969" y="1382728"/>
                </a:lnTo>
                <a:lnTo>
                  <a:pt x="1791293" y="1337918"/>
                </a:lnTo>
                <a:lnTo>
                  <a:pt x="1804704" y="1293569"/>
                </a:lnTo>
                <a:lnTo>
                  <a:pt x="1819185" y="1249696"/>
                </a:lnTo>
                <a:lnTo>
                  <a:pt x="1834722" y="1206314"/>
                </a:lnTo>
                <a:lnTo>
                  <a:pt x="1851299" y="1163438"/>
                </a:lnTo>
                <a:lnTo>
                  <a:pt x="1868901" y="1121084"/>
                </a:lnTo>
                <a:lnTo>
                  <a:pt x="1887513" y="1079267"/>
                </a:lnTo>
                <a:lnTo>
                  <a:pt x="1907120" y="1038002"/>
                </a:lnTo>
                <a:lnTo>
                  <a:pt x="1927706" y="997305"/>
                </a:lnTo>
                <a:lnTo>
                  <a:pt x="1949256" y="957190"/>
                </a:lnTo>
                <a:lnTo>
                  <a:pt x="1971754" y="917673"/>
                </a:lnTo>
                <a:lnTo>
                  <a:pt x="1995187" y="878770"/>
                </a:lnTo>
                <a:lnTo>
                  <a:pt x="2019538" y="840495"/>
                </a:lnTo>
                <a:lnTo>
                  <a:pt x="2044791" y="802863"/>
                </a:lnTo>
                <a:lnTo>
                  <a:pt x="2070933" y="765891"/>
                </a:lnTo>
                <a:lnTo>
                  <a:pt x="2097947" y="729592"/>
                </a:lnTo>
                <a:lnTo>
                  <a:pt x="2125819" y="693984"/>
                </a:lnTo>
                <a:lnTo>
                  <a:pt x="2154532" y="659080"/>
                </a:lnTo>
                <a:lnTo>
                  <a:pt x="2184073" y="624896"/>
                </a:lnTo>
                <a:lnTo>
                  <a:pt x="2214425" y="591447"/>
                </a:lnTo>
                <a:lnTo>
                  <a:pt x="2245573" y="558749"/>
                </a:lnTo>
                <a:lnTo>
                  <a:pt x="2277502" y="526817"/>
                </a:lnTo>
                <a:lnTo>
                  <a:pt x="2310197" y="495666"/>
                </a:lnTo>
                <a:lnTo>
                  <a:pt x="2343643" y="465311"/>
                </a:lnTo>
                <a:lnTo>
                  <a:pt x="2377824" y="435767"/>
                </a:lnTo>
                <a:lnTo>
                  <a:pt x="2412725" y="407051"/>
                </a:lnTo>
                <a:lnTo>
                  <a:pt x="2448331" y="379176"/>
                </a:lnTo>
                <a:lnTo>
                  <a:pt x="2484626" y="352159"/>
                </a:lnTo>
                <a:lnTo>
                  <a:pt x="2521595" y="326015"/>
                </a:lnTo>
                <a:lnTo>
                  <a:pt x="2559224" y="300758"/>
                </a:lnTo>
                <a:lnTo>
                  <a:pt x="2597496" y="276405"/>
                </a:lnTo>
                <a:lnTo>
                  <a:pt x="2636397" y="252969"/>
                </a:lnTo>
                <a:lnTo>
                  <a:pt x="2675911" y="230468"/>
                </a:lnTo>
                <a:lnTo>
                  <a:pt x="2716024" y="208915"/>
                </a:lnTo>
                <a:lnTo>
                  <a:pt x="2756719" y="188327"/>
                </a:lnTo>
                <a:lnTo>
                  <a:pt x="2797981" y="168718"/>
                </a:lnTo>
                <a:lnTo>
                  <a:pt x="2839796" y="150103"/>
                </a:lnTo>
                <a:lnTo>
                  <a:pt x="2882147" y="132499"/>
                </a:lnTo>
                <a:lnTo>
                  <a:pt x="2925021" y="115920"/>
                </a:lnTo>
                <a:lnTo>
                  <a:pt x="2968401" y="100381"/>
                </a:lnTo>
                <a:lnTo>
                  <a:pt x="3012272" y="85898"/>
                </a:lnTo>
                <a:lnTo>
                  <a:pt x="3056620" y="72486"/>
                </a:lnTo>
                <a:lnTo>
                  <a:pt x="3101428" y="60160"/>
                </a:lnTo>
                <a:lnTo>
                  <a:pt x="3146681" y="48935"/>
                </a:lnTo>
                <a:lnTo>
                  <a:pt x="3192365" y="38828"/>
                </a:lnTo>
                <a:lnTo>
                  <a:pt x="3238464" y="29852"/>
                </a:lnTo>
                <a:lnTo>
                  <a:pt x="3284962" y="22023"/>
                </a:lnTo>
                <a:lnTo>
                  <a:pt x="3331845" y="15357"/>
                </a:lnTo>
                <a:lnTo>
                  <a:pt x="3379097" y="9869"/>
                </a:lnTo>
                <a:lnTo>
                  <a:pt x="3426704" y="5574"/>
                </a:lnTo>
                <a:lnTo>
                  <a:pt x="3474648" y="2487"/>
                </a:lnTo>
                <a:lnTo>
                  <a:pt x="3522917" y="624"/>
                </a:lnTo>
                <a:lnTo>
                  <a:pt x="3571494" y="0"/>
                </a:lnTo>
                <a:lnTo>
                  <a:pt x="3620070" y="624"/>
                </a:lnTo>
                <a:lnTo>
                  <a:pt x="3668339" y="2487"/>
                </a:lnTo>
                <a:lnTo>
                  <a:pt x="3716284" y="5574"/>
                </a:lnTo>
                <a:lnTo>
                  <a:pt x="3763891" y="9869"/>
                </a:lnTo>
                <a:lnTo>
                  <a:pt x="3811144" y="15357"/>
                </a:lnTo>
                <a:lnTo>
                  <a:pt x="3858028" y="22023"/>
                </a:lnTo>
                <a:lnTo>
                  <a:pt x="3904528" y="29852"/>
                </a:lnTo>
                <a:lnTo>
                  <a:pt x="3950628" y="38828"/>
                </a:lnTo>
                <a:lnTo>
                  <a:pt x="3996313" y="48935"/>
                </a:lnTo>
                <a:lnTo>
                  <a:pt x="4041568" y="60160"/>
                </a:lnTo>
                <a:lnTo>
                  <a:pt x="4086378" y="72486"/>
                </a:lnTo>
                <a:lnTo>
                  <a:pt x="4130727" y="85898"/>
                </a:lnTo>
                <a:lnTo>
                  <a:pt x="4151249" y="92672"/>
                </a:lnTo>
              </a:path>
            </a:pathLst>
          </a:custGeom>
          <a:ln w="6350">
            <a:solidFill>
              <a:srgbClr val="FFB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452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5"/>
              </a:spcBef>
            </a:pPr>
            <a:r>
              <a:rPr sz="4400" spc="-100" dirty="0">
                <a:solidFill>
                  <a:srgbClr val="007CA3"/>
                </a:solidFill>
                <a:latin typeface="Calibri"/>
                <a:cs typeface="Calibri"/>
              </a:rPr>
              <a:t>TASFA</a:t>
            </a:r>
            <a:r>
              <a:rPr sz="4400" spc="-9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7CA3"/>
                </a:solidFill>
                <a:latin typeface="Calibri"/>
                <a:cs typeface="Calibri"/>
              </a:rPr>
              <a:t>Account</a:t>
            </a:r>
            <a:r>
              <a:rPr sz="4400" spc="-114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007CA3"/>
                </a:solidFill>
                <a:latin typeface="Calibri"/>
                <a:cs typeface="Calibri"/>
              </a:rPr>
              <a:t>Registration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2369" y="1536054"/>
            <a:ext cx="3063875" cy="4773930"/>
            <a:chOff x="1522369" y="1536054"/>
            <a:chExt cx="3063875" cy="47739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2369" y="1536054"/>
              <a:ext cx="3063452" cy="477344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0590" y="1695386"/>
              <a:ext cx="2567558" cy="427596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119878" y="2205609"/>
            <a:ext cx="462978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6129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The</a:t>
            </a:r>
            <a:r>
              <a:rPr sz="2400" spc="-4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user</a:t>
            </a:r>
            <a:r>
              <a:rPr sz="2400" spc="-5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D52"/>
                </a:solidFill>
                <a:latin typeface="Calibri"/>
                <a:cs typeface="Calibri"/>
              </a:rPr>
              <a:t>creates</a:t>
            </a:r>
            <a:r>
              <a:rPr sz="2400" spc="-6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their</a:t>
            </a:r>
            <a:r>
              <a:rPr sz="2400" spc="-6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account</a:t>
            </a:r>
            <a:r>
              <a:rPr sz="2400" spc="-6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3D52"/>
                </a:solidFill>
                <a:latin typeface="Calibri"/>
                <a:cs typeface="Calibri"/>
              </a:rPr>
              <a:t>by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completing</a:t>
            </a:r>
            <a:r>
              <a:rPr sz="2400" spc="-5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a</a:t>
            </a:r>
            <a:r>
              <a:rPr sz="2400" spc="-3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short</a:t>
            </a:r>
            <a:r>
              <a:rPr sz="2400" spc="-2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D52"/>
                </a:solidFill>
                <a:latin typeface="Calibri"/>
                <a:cs typeface="Calibri"/>
              </a:rPr>
              <a:t>registration form.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After</a:t>
            </a:r>
            <a:r>
              <a:rPr sz="2400" spc="-5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account</a:t>
            </a:r>
            <a:r>
              <a:rPr sz="2400" spc="-5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is</a:t>
            </a:r>
            <a:r>
              <a:rPr sz="2400" spc="-4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D52"/>
                </a:solidFill>
                <a:latin typeface="Calibri"/>
                <a:cs typeface="Calibri"/>
              </a:rPr>
              <a:t>created,</a:t>
            </a:r>
            <a:r>
              <a:rPr sz="2400" spc="-5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3D52"/>
                </a:solidFill>
                <a:latin typeface="Calibri"/>
                <a:cs typeface="Calibri"/>
              </a:rPr>
              <a:t>they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must</a:t>
            </a:r>
            <a:r>
              <a:rPr sz="2400" spc="-4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log</a:t>
            </a:r>
            <a:r>
              <a:rPr sz="2400" spc="-4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in</a:t>
            </a:r>
            <a:r>
              <a:rPr sz="2400" spc="-2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and</a:t>
            </a:r>
            <a:r>
              <a:rPr sz="2400" spc="-3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verify</a:t>
            </a:r>
            <a:r>
              <a:rPr sz="2400" spc="-2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using</a:t>
            </a:r>
            <a:r>
              <a:rPr sz="2400" spc="-4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3D52"/>
                </a:solidFill>
                <a:latin typeface="Calibri"/>
                <a:cs typeface="Calibri"/>
              </a:rPr>
              <a:t>code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that</a:t>
            </a:r>
            <a:r>
              <a:rPr sz="2400" spc="-5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is</a:t>
            </a:r>
            <a:r>
              <a:rPr sz="2400" spc="-4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D52"/>
                </a:solidFill>
                <a:latin typeface="Calibri"/>
                <a:cs typeface="Calibri"/>
              </a:rPr>
              <a:t>provided</a:t>
            </a:r>
            <a:r>
              <a:rPr sz="2400" spc="-2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via</a:t>
            </a:r>
            <a:r>
              <a:rPr sz="2400" spc="-4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D52"/>
                </a:solidFill>
                <a:latin typeface="Calibri"/>
                <a:cs typeface="Calibri"/>
              </a:rPr>
              <a:t>email.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7283" y="1210119"/>
            <a:ext cx="9365615" cy="5344795"/>
            <a:chOff x="827283" y="1210119"/>
            <a:chExt cx="9365615" cy="5344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283" y="6384620"/>
              <a:ext cx="1753032" cy="1702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9196" y="1210119"/>
              <a:ext cx="8243316" cy="52669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3760" y="1405445"/>
              <a:ext cx="7674229" cy="469684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02452" y="4455223"/>
              <a:ext cx="1157605" cy="448309"/>
            </a:xfrm>
            <a:custGeom>
              <a:avLst/>
              <a:gdLst/>
              <a:ahLst/>
              <a:cxnLst/>
              <a:rect l="l" t="t" r="r" b="b"/>
              <a:pathLst>
                <a:path w="1157604" h="448310">
                  <a:moveTo>
                    <a:pt x="0" y="447865"/>
                  </a:moveTo>
                  <a:lnTo>
                    <a:pt x="1156995" y="447865"/>
                  </a:lnTo>
                  <a:lnTo>
                    <a:pt x="1156995" y="0"/>
                  </a:lnTo>
                  <a:lnTo>
                    <a:pt x="0" y="0"/>
                  </a:lnTo>
                  <a:lnTo>
                    <a:pt x="0" y="447865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73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95"/>
              </a:spcBef>
            </a:pPr>
            <a:r>
              <a:rPr sz="4000" spc="-100" dirty="0">
                <a:solidFill>
                  <a:srgbClr val="007CA3"/>
                </a:solidFill>
                <a:latin typeface="Calibri"/>
                <a:cs typeface="Calibri"/>
              </a:rPr>
              <a:t>TASFA</a:t>
            </a:r>
            <a:r>
              <a:rPr sz="4000" spc="-7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7CA3"/>
                </a:solidFill>
                <a:latin typeface="Calibri"/>
                <a:cs typeface="Calibri"/>
              </a:rPr>
              <a:t>-</a:t>
            </a:r>
            <a:r>
              <a:rPr sz="4000" spc="-8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7CA3"/>
                </a:solidFill>
                <a:latin typeface="Calibri"/>
                <a:cs typeface="Calibri"/>
              </a:rPr>
              <a:t>Apply</a:t>
            </a:r>
            <a:r>
              <a:rPr sz="4000" spc="-6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7CA3"/>
                </a:solidFill>
                <a:latin typeface="Calibri"/>
                <a:cs typeface="Calibri"/>
              </a:rPr>
              <a:t>Now</a:t>
            </a:r>
            <a:r>
              <a:rPr sz="4000" spc="-75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007CA3"/>
                </a:solidFill>
                <a:latin typeface="Calibri"/>
                <a:cs typeface="Calibri"/>
              </a:rPr>
              <a:t>Page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33835" y="6451193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7E7E7E"/>
                </a:solidFill>
                <a:latin typeface="Calibri"/>
                <a:cs typeface="Calibri"/>
              </a:rPr>
              <a:t>29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40751" y="2501773"/>
            <a:ext cx="4151629" cy="4356735"/>
          </a:xfrm>
          <a:custGeom>
            <a:avLst/>
            <a:gdLst/>
            <a:ahLst/>
            <a:cxnLst/>
            <a:rect l="l" t="t" r="r" b="b"/>
            <a:pathLst>
              <a:path w="4151629" h="4356734">
                <a:moveTo>
                  <a:pt x="73069" y="4356227"/>
                </a:moveTo>
                <a:lnTo>
                  <a:pt x="54327" y="4291569"/>
                </a:lnTo>
                <a:lnTo>
                  <a:pt x="43130" y="4246723"/>
                </a:lnTo>
                <a:lnTo>
                  <a:pt x="33177" y="4201398"/>
                </a:lnTo>
                <a:lnTo>
                  <a:pt x="24490" y="4155612"/>
                </a:lnTo>
                <a:lnTo>
                  <a:pt x="17086" y="4109385"/>
                </a:lnTo>
                <a:lnTo>
                  <a:pt x="10986" y="4062735"/>
                </a:lnTo>
                <a:lnTo>
                  <a:pt x="6208" y="4015681"/>
                </a:lnTo>
                <a:lnTo>
                  <a:pt x="2772" y="3968244"/>
                </a:lnTo>
                <a:lnTo>
                  <a:pt x="696" y="3920441"/>
                </a:lnTo>
                <a:lnTo>
                  <a:pt x="0" y="3872293"/>
                </a:lnTo>
                <a:lnTo>
                  <a:pt x="696" y="3824144"/>
                </a:lnTo>
                <a:lnTo>
                  <a:pt x="2772" y="3776341"/>
                </a:lnTo>
                <a:lnTo>
                  <a:pt x="6208" y="3728903"/>
                </a:lnTo>
                <a:lnTo>
                  <a:pt x="10986" y="3681849"/>
                </a:lnTo>
                <a:lnTo>
                  <a:pt x="17086" y="3635198"/>
                </a:lnTo>
                <a:lnTo>
                  <a:pt x="24490" y="3588969"/>
                </a:lnTo>
                <a:lnTo>
                  <a:pt x="33177" y="3543183"/>
                </a:lnTo>
                <a:lnTo>
                  <a:pt x="43130" y="3497856"/>
                </a:lnTo>
                <a:lnTo>
                  <a:pt x="54327" y="3453010"/>
                </a:lnTo>
                <a:lnTo>
                  <a:pt x="66752" y="3408663"/>
                </a:lnTo>
                <a:lnTo>
                  <a:pt x="80384" y="3364834"/>
                </a:lnTo>
                <a:lnTo>
                  <a:pt x="95204" y="3321542"/>
                </a:lnTo>
                <a:lnTo>
                  <a:pt x="111194" y="3278807"/>
                </a:lnTo>
                <a:lnTo>
                  <a:pt x="128333" y="3236647"/>
                </a:lnTo>
                <a:lnTo>
                  <a:pt x="146603" y="3195082"/>
                </a:lnTo>
                <a:lnTo>
                  <a:pt x="165985" y="3154131"/>
                </a:lnTo>
                <a:lnTo>
                  <a:pt x="186460" y="3113813"/>
                </a:lnTo>
                <a:lnTo>
                  <a:pt x="208008" y="3074147"/>
                </a:lnTo>
                <a:lnTo>
                  <a:pt x="230610" y="3035152"/>
                </a:lnTo>
                <a:lnTo>
                  <a:pt x="254247" y="2996848"/>
                </a:lnTo>
                <a:lnTo>
                  <a:pt x="278900" y="2959254"/>
                </a:lnTo>
                <a:lnTo>
                  <a:pt x="304551" y="2922388"/>
                </a:lnTo>
                <a:lnTo>
                  <a:pt x="331178" y="2886270"/>
                </a:lnTo>
                <a:lnTo>
                  <a:pt x="358765" y="2850919"/>
                </a:lnTo>
                <a:lnTo>
                  <a:pt x="387291" y="2816355"/>
                </a:lnTo>
                <a:lnTo>
                  <a:pt x="416737" y="2782595"/>
                </a:lnTo>
                <a:lnTo>
                  <a:pt x="447084" y="2749660"/>
                </a:lnTo>
                <a:lnTo>
                  <a:pt x="478313" y="2717569"/>
                </a:lnTo>
                <a:lnTo>
                  <a:pt x="510405" y="2686341"/>
                </a:lnTo>
                <a:lnTo>
                  <a:pt x="543341" y="2655994"/>
                </a:lnTo>
                <a:lnTo>
                  <a:pt x="577101" y="2626549"/>
                </a:lnTo>
                <a:lnTo>
                  <a:pt x="611667" y="2598024"/>
                </a:lnTo>
                <a:lnTo>
                  <a:pt x="647019" y="2570438"/>
                </a:lnTo>
                <a:lnTo>
                  <a:pt x="683138" y="2543811"/>
                </a:lnTo>
                <a:lnTo>
                  <a:pt x="720005" y="2518161"/>
                </a:lnTo>
                <a:lnTo>
                  <a:pt x="757601" y="2493508"/>
                </a:lnTo>
                <a:lnTo>
                  <a:pt x="795907" y="2469871"/>
                </a:lnTo>
                <a:lnTo>
                  <a:pt x="834903" y="2447269"/>
                </a:lnTo>
                <a:lnTo>
                  <a:pt x="874570" y="2425722"/>
                </a:lnTo>
                <a:lnTo>
                  <a:pt x="914890" y="2405248"/>
                </a:lnTo>
                <a:lnTo>
                  <a:pt x="955843" y="2385866"/>
                </a:lnTo>
                <a:lnTo>
                  <a:pt x="997410" y="2367596"/>
                </a:lnTo>
                <a:lnTo>
                  <a:pt x="1039572" y="2350457"/>
                </a:lnTo>
                <a:lnTo>
                  <a:pt x="1082309" y="2334468"/>
                </a:lnTo>
                <a:lnTo>
                  <a:pt x="1125603" y="2319648"/>
                </a:lnTo>
                <a:lnTo>
                  <a:pt x="1169434" y="2306016"/>
                </a:lnTo>
                <a:lnTo>
                  <a:pt x="1213784" y="2293591"/>
                </a:lnTo>
                <a:lnTo>
                  <a:pt x="1258632" y="2282393"/>
                </a:lnTo>
                <a:lnTo>
                  <a:pt x="1303961" y="2272441"/>
                </a:lnTo>
                <a:lnTo>
                  <a:pt x="1349751" y="2263754"/>
                </a:lnTo>
                <a:lnTo>
                  <a:pt x="1395982" y="2256350"/>
                </a:lnTo>
                <a:lnTo>
                  <a:pt x="1442635" y="2250250"/>
                </a:lnTo>
                <a:lnTo>
                  <a:pt x="1489692" y="2245472"/>
                </a:lnTo>
                <a:lnTo>
                  <a:pt x="1537134" y="2242036"/>
                </a:lnTo>
                <a:lnTo>
                  <a:pt x="1584940" y="2239960"/>
                </a:lnTo>
                <a:lnTo>
                  <a:pt x="1633093" y="2239264"/>
                </a:lnTo>
                <a:lnTo>
                  <a:pt x="1681238" y="2239960"/>
                </a:lnTo>
                <a:lnTo>
                  <a:pt x="1729038" y="2242036"/>
                </a:lnTo>
                <a:lnTo>
                  <a:pt x="1776473" y="2245472"/>
                </a:lnTo>
                <a:lnTo>
                  <a:pt x="1823524" y="2250250"/>
                </a:lnTo>
                <a:lnTo>
                  <a:pt x="1870172" y="2256350"/>
                </a:lnTo>
                <a:lnTo>
                  <a:pt x="1916398" y="2263754"/>
                </a:lnTo>
                <a:lnTo>
                  <a:pt x="1962182" y="2272441"/>
                </a:lnTo>
                <a:lnTo>
                  <a:pt x="2007506" y="2282393"/>
                </a:lnTo>
                <a:lnTo>
                  <a:pt x="2052349" y="2293591"/>
                </a:lnTo>
                <a:lnTo>
                  <a:pt x="2096694" y="2306016"/>
                </a:lnTo>
                <a:lnTo>
                  <a:pt x="2140521" y="2319648"/>
                </a:lnTo>
                <a:lnTo>
                  <a:pt x="2183811" y="2334468"/>
                </a:lnTo>
                <a:lnTo>
                  <a:pt x="2226544" y="2350457"/>
                </a:lnTo>
                <a:lnTo>
                  <a:pt x="2268702" y="2367596"/>
                </a:lnTo>
                <a:lnTo>
                  <a:pt x="2310265" y="2385866"/>
                </a:lnTo>
                <a:lnTo>
                  <a:pt x="2351214" y="2405248"/>
                </a:lnTo>
                <a:lnTo>
                  <a:pt x="2391531" y="2425722"/>
                </a:lnTo>
                <a:lnTo>
                  <a:pt x="2431195" y="2447269"/>
                </a:lnTo>
                <a:lnTo>
                  <a:pt x="2470188" y="2469871"/>
                </a:lnTo>
                <a:lnTo>
                  <a:pt x="2508491" y="2493508"/>
                </a:lnTo>
                <a:lnTo>
                  <a:pt x="2546084" y="2518161"/>
                </a:lnTo>
                <a:lnTo>
                  <a:pt x="2582948" y="2543811"/>
                </a:lnTo>
                <a:lnTo>
                  <a:pt x="2619065" y="2570438"/>
                </a:lnTo>
                <a:lnTo>
                  <a:pt x="2654415" y="2598024"/>
                </a:lnTo>
                <a:lnTo>
                  <a:pt x="2688978" y="2626549"/>
                </a:lnTo>
                <a:lnTo>
                  <a:pt x="2722736" y="2655994"/>
                </a:lnTo>
                <a:lnTo>
                  <a:pt x="2755670" y="2686341"/>
                </a:lnTo>
                <a:lnTo>
                  <a:pt x="2787761" y="2717569"/>
                </a:lnTo>
                <a:lnTo>
                  <a:pt x="2818988" y="2749660"/>
                </a:lnTo>
                <a:lnTo>
                  <a:pt x="2849334" y="2782595"/>
                </a:lnTo>
                <a:lnTo>
                  <a:pt x="2878779" y="2816355"/>
                </a:lnTo>
                <a:lnTo>
                  <a:pt x="2907303" y="2850919"/>
                </a:lnTo>
                <a:lnTo>
                  <a:pt x="2934888" y="2886270"/>
                </a:lnTo>
                <a:lnTo>
                  <a:pt x="2961515" y="2922388"/>
                </a:lnTo>
                <a:lnTo>
                  <a:pt x="2987164" y="2959254"/>
                </a:lnTo>
                <a:lnTo>
                  <a:pt x="3011817" y="2996848"/>
                </a:lnTo>
                <a:lnTo>
                  <a:pt x="3035453" y="3035152"/>
                </a:lnTo>
                <a:lnTo>
                  <a:pt x="3058055" y="3074147"/>
                </a:lnTo>
                <a:lnTo>
                  <a:pt x="3079602" y="3113813"/>
                </a:lnTo>
                <a:lnTo>
                  <a:pt x="3100076" y="3154131"/>
                </a:lnTo>
                <a:lnTo>
                  <a:pt x="3119457" y="3195082"/>
                </a:lnTo>
                <a:lnTo>
                  <a:pt x="3137727" y="3236647"/>
                </a:lnTo>
                <a:lnTo>
                  <a:pt x="3154866" y="3278807"/>
                </a:lnTo>
                <a:lnTo>
                  <a:pt x="3170855" y="3321542"/>
                </a:lnTo>
                <a:lnTo>
                  <a:pt x="3185675" y="3364834"/>
                </a:lnTo>
                <a:lnTo>
                  <a:pt x="3199307" y="3408663"/>
                </a:lnTo>
                <a:lnTo>
                  <a:pt x="3211731" y="3453010"/>
                </a:lnTo>
                <a:lnTo>
                  <a:pt x="3222929" y="3497856"/>
                </a:lnTo>
                <a:lnTo>
                  <a:pt x="3232881" y="3543183"/>
                </a:lnTo>
                <a:lnTo>
                  <a:pt x="3241568" y="3588969"/>
                </a:lnTo>
                <a:lnTo>
                  <a:pt x="3248972" y="3635198"/>
                </a:lnTo>
                <a:lnTo>
                  <a:pt x="3255072" y="3681849"/>
                </a:lnTo>
                <a:lnTo>
                  <a:pt x="3259850" y="3728903"/>
                </a:lnTo>
                <a:lnTo>
                  <a:pt x="3263286" y="3776341"/>
                </a:lnTo>
                <a:lnTo>
                  <a:pt x="3265362" y="3824144"/>
                </a:lnTo>
                <a:lnTo>
                  <a:pt x="3266058" y="3872293"/>
                </a:lnTo>
                <a:lnTo>
                  <a:pt x="3265362" y="3920441"/>
                </a:lnTo>
                <a:lnTo>
                  <a:pt x="3263286" y="3968244"/>
                </a:lnTo>
                <a:lnTo>
                  <a:pt x="3259850" y="4015681"/>
                </a:lnTo>
                <a:lnTo>
                  <a:pt x="3255072" y="4062735"/>
                </a:lnTo>
                <a:lnTo>
                  <a:pt x="3248972" y="4109385"/>
                </a:lnTo>
                <a:lnTo>
                  <a:pt x="3241568" y="4155612"/>
                </a:lnTo>
                <a:lnTo>
                  <a:pt x="3232881" y="4201398"/>
                </a:lnTo>
                <a:lnTo>
                  <a:pt x="3222929" y="4246723"/>
                </a:lnTo>
                <a:lnTo>
                  <a:pt x="3211731" y="4291569"/>
                </a:lnTo>
                <a:lnTo>
                  <a:pt x="3199307" y="4335915"/>
                </a:lnTo>
                <a:lnTo>
                  <a:pt x="3192989" y="4356227"/>
                </a:lnTo>
              </a:path>
              <a:path w="4151629" h="4356734">
                <a:moveTo>
                  <a:pt x="4151249" y="3612887"/>
                </a:moveTo>
                <a:lnTo>
                  <a:pt x="4086378" y="3633073"/>
                </a:lnTo>
                <a:lnTo>
                  <a:pt x="4041568" y="3645398"/>
                </a:lnTo>
                <a:lnTo>
                  <a:pt x="3996313" y="3656622"/>
                </a:lnTo>
                <a:lnTo>
                  <a:pt x="3950628" y="3666729"/>
                </a:lnTo>
                <a:lnTo>
                  <a:pt x="3904528" y="3675704"/>
                </a:lnTo>
                <a:lnTo>
                  <a:pt x="3858028" y="3683532"/>
                </a:lnTo>
                <a:lnTo>
                  <a:pt x="3811144" y="3690198"/>
                </a:lnTo>
                <a:lnTo>
                  <a:pt x="3763891" y="3695686"/>
                </a:lnTo>
                <a:lnTo>
                  <a:pt x="3716284" y="3699980"/>
                </a:lnTo>
                <a:lnTo>
                  <a:pt x="3668339" y="3703067"/>
                </a:lnTo>
                <a:lnTo>
                  <a:pt x="3620070" y="3704930"/>
                </a:lnTo>
                <a:lnTo>
                  <a:pt x="3571494" y="3705555"/>
                </a:lnTo>
                <a:lnTo>
                  <a:pt x="3522917" y="3704930"/>
                </a:lnTo>
                <a:lnTo>
                  <a:pt x="3474648" y="3703067"/>
                </a:lnTo>
                <a:lnTo>
                  <a:pt x="3426704" y="3699980"/>
                </a:lnTo>
                <a:lnTo>
                  <a:pt x="3379097" y="3695686"/>
                </a:lnTo>
                <a:lnTo>
                  <a:pt x="3331845" y="3690198"/>
                </a:lnTo>
                <a:lnTo>
                  <a:pt x="3284962" y="3683532"/>
                </a:lnTo>
                <a:lnTo>
                  <a:pt x="3238464" y="3675704"/>
                </a:lnTo>
                <a:lnTo>
                  <a:pt x="3192365" y="3666729"/>
                </a:lnTo>
                <a:lnTo>
                  <a:pt x="3146681" y="3656622"/>
                </a:lnTo>
                <a:lnTo>
                  <a:pt x="3101428" y="3645398"/>
                </a:lnTo>
                <a:lnTo>
                  <a:pt x="3056620" y="3633073"/>
                </a:lnTo>
                <a:lnTo>
                  <a:pt x="3012272" y="3619661"/>
                </a:lnTo>
                <a:lnTo>
                  <a:pt x="2968401" y="3605179"/>
                </a:lnTo>
                <a:lnTo>
                  <a:pt x="2925021" y="3589641"/>
                </a:lnTo>
                <a:lnTo>
                  <a:pt x="2882147" y="3573063"/>
                </a:lnTo>
                <a:lnTo>
                  <a:pt x="2839796" y="3555459"/>
                </a:lnTo>
                <a:lnTo>
                  <a:pt x="2797981" y="3536846"/>
                </a:lnTo>
                <a:lnTo>
                  <a:pt x="2756719" y="3517237"/>
                </a:lnTo>
                <a:lnTo>
                  <a:pt x="2716024" y="3496650"/>
                </a:lnTo>
                <a:lnTo>
                  <a:pt x="2675911" y="3475098"/>
                </a:lnTo>
                <a:lnTo>
                  <a:pt x="2636397" y="3452598"/>
                </a:lnTo>
                <a:lnTo>
                  <a:pt x="2597496" y="3429164"/>
                </a:lnTo>
                <a:lnTo>
                  <a:pt x="2559224" y="3404812"/>
                </a:lnTo>
                <a:lnTo>
                  <a:pt x="2521595" y="3379556"/>
                </a:lnTo>
                <a:lnTo>
                  <a:pt x="2484626" y="3353413"/>
                </a:lnTo>
                <a:lnTo>
                  <a:pt x="2448331" y="3326397"/>
                </a:lnTo>
                <a:lnTo>
                  <a:pt x="2412725" y="3298523"/>
                </a:lnTo>
                <a:lnTo>
                  <a:pt x="2377824" y="3269808"/>
                </a:lnTo>
                <a:lnTo>
                  <a:pt x="2343643" y="3240266"/>
                </a:lnTo>
                <a:lnTo>
                  <a:pt x="2310197" y="3209912"/>
                </a:lnTo>
                <a:lnTo>
                  <a:pt x="2277502" y="3178762"/>
                </a:lnTo>
                <a:lnTo>
                  <a:pt x="2245573" y="3146831"/>
                </a:lnTo>
                <a:lnTo>
                  <a:pt x="2214425" y="3114134"/>
                </a:lnTo>
                <a:lnTo>
                  <a:pt x="2184073" y="3080687"/>
                </a:lnTo>
                <a:lnTo>
                  <a:pt x="2154532" y="3046504"/>
                </a:lnTo>
                <a:lnTo>
                  <a:pt x="2125819" y="3011601"/>
                </a:lnTo>
                <a:lnTo>
                  <a:pt x="2097947" y="2975994"/>
                </a:lnTo>
                <a:lnTo>
                  <a:pt x="2070933" y="2939697"/>
                </a:lnTo>
                <a:lnTo>
                  <a:pt x="2044791" y="2902725"/>
                </a:lnTo>
                <a:lnTo>
                  <a:pt x="2019538" y="2865095"/>
                </a:lnTo>
                <a:lnTo>
                  <a:pt x="1995187" y="2826821"/>
                </a:lnTo>
                <a:lnTo>
                  <a:pt x="1971754" y="2787919"/>
                </a:lnTo>
                <a:lnTo>
                  <a:pt x="1949256" y="2748403"/>
                </a:lnTo>
                <a:lnTo>
                  <a:pt x="1927706" y="2708289"/>
                </a:lnTo>
                <a:lnTo>
                  <a:pt x="1907120" y="2667593"/>
                </a:lnTo>
                <a:lnTo>
                  <a:pt x="1887513" y="2626329"/>
                </a:lnTo>
                <a:lnTo>
                  <a:pt x="1868901" y="2584513"/>
                </a:lnTo>
                <a:lnTo>
                  <a:pt x="1851299" y="2542159"/>
                </a:lnTo>
                <a:lnTo>
                  <a:pt x="1834722" y="2499285"/>
                </a:lnTo>
                <a:lnTo>
                  <a:pt x="1819185" y="2455903"/>
                </a:lnTo>
                <a:lnTo>
                  <a:pt x="1804704" y="2412031"/>
                </a:lnTo>
                <a:lnTo>
                  <a:pt x="1791293" y="2367683"/>
                </a:lnTo>
                <a:lnTo>
                  <a:pt x="1778969" y="2322874"/>
                </a:lnTo>
                <a:lnTo>
                  <a:pt x="1767746" y="2277619"/>
                </a:lnTo>
                <a:lnTo>
                  <a:pt x="1757640" y="2231935"/>
                </a:lnTo>
                <a:lnTo>
                  <a:pt x="1748665" y="2185835"/>
                </a:lnTo>
                <a:lnTo>
                  <a:pt x="1740838" y="2139336"/>
                </a:lnTo>
                <a:lnTo>
                  <a:pt x="1734173" y="2092452"/>
                </a:lnTo>
                <a:lnTo>
                  <a:pt x="1728686" y="2045200"/>
                </a:lnTo>
                <a:lnTo>
                  <a:pt x="1724391" y="1997593"/>
                </a:lnTo>
                <a:lnTo>
                  <a:pt x="1721305" y="1949648"/>
                </a:lnTo>
                <a:lnTo>
                  <a:pt x="1719442" y="1901379"/>
                </a:lnTo>
                <a:lnTo>
                  <a:pt x="1718818" y="1852802"/>
                </a:lnTo>
                <a:lnTo>
                  <a:pt x="1719442" y="1804226"/>
                </a:lnTo>
                <a:lnTo>
                  <a:pt x="1721305" y="1755957"/>
                </a:lnTo>
                <a:lnTo>
                  <a:pt x="1724391" y="1708012"/>
                </a:lnTo>
                <a:lnTo>
                  <a:pt x="1728686" y="1660405"/>
                </a:lnTo>
                <a:lnTo>
                  <a:pt x="1734173" y="1613152"/>
                </a:lnTo>
                <a:lnTo>
                  <a:pt x="1740838" y="1566268"/>
                </a:lnTo>
                <a:lnTo>
                  <a:pt x="1748665" y="1519768"/>
                </a:lnTo>
                <a:lnTo>
                  <a:pt x="1757640" y="1473668"/>
                </a:lnTo>
                <a:lnTo>
                  <a:pt x="1767746" y="1427983"/>
                </a:lnTo>
                <a:lnTo>
                  <a:pt x="1778969" y="1382728"/>
                </a:lnTo>
                <a:lnTo>
                  <a:pt x="1791293" y="1337918"/>
                </a:lnTo>
                <a:lnTo>
                  <a:pt x="1804704" y="1293569"/>
                </a:lnTo>
                <a:lnTo>
                  <a:pt x="1819185" y="1249696"/>
                </a:lnTo>
                <a:lnTo>
                  <a:pt x="1834722" y="1206314"/>
                </a:lnTo>
                <a:lnTo>
                  <a:pt x="1851299" y="1163438"/>
                </a:lnTo>
                <a:lnTo>
                  <a:pt x="1868901" y="1121084"/>
                </a:lnTo>
                <a:lnTo>
                  <a:pt x="1887513" y="1079267"/>
                </a:lnTo>
                <a:lnTo>
                  <a:pt x="1907120" y="1038002"/>
                </a:lnTo>
                <a:lnTo>
                  <a:pt x="1927706" y="997305"/>
                </a:lnTo>
                <a:lnTo>
                  <a:pt x="1949256" y="957190"/>
                </a:lnTo>
                <a:lnTo>
                  <a:pt x="1971754" y="917673"/>
                </a:lnTo>
                <a:lnTo>
                  <a:pt x="1995187" y="878770"/>
                </a:lnTo>
                <a:lnTo>
                  <a:pt x="2019538" y="840495"/>
                </a:lnTo>
                <a:lnTo>
                  <a:pt x="2044791" y="802863"/>
                </a:lnTo>
                <a:lnTo>
                  <a:pt x="2070933" y="765891"/>
                </a:lnTo>
                <a:lnTo>
                  <a:pt x="2097947" y="729592"/>
                </a:lnTo>
                <a:lnTo>
                  <a:pt x="2125819" y="693984"/>
                </a:lnTo>
                <a:lnTo>
                  <a:pt x="2154532" y="659080"/>
                </a:lnTo>
                <a:lnTo>
                  <a:pt x="2184073" y="624896"/>
                </a:lnTo>
                <a:lnTo>
                  <a:pt x="2214425" y="591447"/>
                </a:lnTo>
                <a:lnTo>
                  <a:pt x="2245573" y="558749"/>
                </a:lnTo>
                <a:lnTo>
                  <a:pt x="2277502" y="526817"/>
                </a:lnTo>
                <a:lnTo>
                  <a:pt x="2310197" y="495666"/>
                </a:lnTo>
                <a:lnTo>
                  <a:pt x="2343643" y="465311"/>
                </a:lnTo>
                <a:lnTo>
                  <a:pt x="2377824" y="435767"/>
                </a:lnTo>
                <a:lnTo>
                  <a:pt x="2412725" y="407051"/>
                </a:lnTo>
                <a:lnTo>
                  <a:pt x="2448331" y="379176"/>
                </a:lnTo>
                <a:lnTo>
                  <a:pt x="2484626" y="352159"/>
                </a:lnTo>
                <a:lnTo>
                  <a:pt x="2521595" y="326015"/>
                </a:lnTo>
                <a:lnTo>
                  <a:pt x="2559224" y="300758"/>
                </a:lnTo>
                <a:lnTo>
                  <a:pt x="2597496" y="276405"/>
                </a:lnTo>
                <a:lnTo>
                  <a:pt x="2636397" y="252969"/>
                </a:lnTo>
                <a:lnTo>
                  <a:pt x="2675911" y="230468"/>
                </a:lnTo>
                <a:lnTo>
                  <a:pt x="2716024" y="208915"/>
                </a:lnTo>
                <a:lnTo>
                  <a:pt x="2756719" y="188327"/>
                </a:lnTo>
                <a:lnTo>
                  <a:pt x="2797981" y="168718"/>
                </a:lnTo>
                <a:lnTo>
                  <a:pt x="2839796" y="150103"/>
                </a:lnTo>
                <a:lnTo>
                  <a:pt x="2882147" y="132499"/>
                </a:lnTo>
                <a:lnTo>
                  <a:pt x="2925021" y="115920"/>
                </a:lnTo>
                <a:lnTo>
                  <a:pt x="2968401" y="100381"/>
                </a:lnTo>
                <a:lnTo>
                  <a:pt x="3012272" y="85898"/>
                </a:lnTo>
                <a:lnTo>
                  <a:pt x="3056620" y="72486"/>
                </a:lnTo>
                <a:lnTo>
                  <a:pt x="3101428" y="60160"/>
                </a:lnTo>
                <a:lnTo>
                  <a:pt x="3146681" y="48935"/>
                </a:lnTo>
                <a:lnTo>
                  <a:pt x="3192365" y="38828"/>
                </a:lnTo>
                <a:lnTo>
                  <a:pt x="3238464" y="29852"/>
                </a:lnTo>
                <a:lnTo>
                  <a:pt x="3284962" y="22023"/>
                </a:lnTo>
                <a:lnTo>
                  <a:pt x="3331845" y="15357"/>
                </a:lnTo>
                <a:lnTo>
                  <a:pt x="3379097" y="9869"/>
                </a:lnTo>
                <a:lnTo>
                  <a:pt x="3426704" y="5574"/>
                </a:lnTo>
                <a:lnTo>
                  <a:pt x="3474648" y="2487"/>
                </a:lnTo>
                <a:lnTo>
                  <a:pt x="3522917" y="624"/>
                </a:lnTo>
                <a:lnTo>
                  <a:pt x="3571494" y="0"/>
                </a:lnTo>
                <a:lnTo>
                  <a:pt x="3620070" y="624"/>
                </a:lnTo>
                <a:lnTo>
                  <a:pt x="3668339" y="2487"/>
                </a:lnTo>
                <a:lnTo>
                  <a:pt x="3716284" y="5574"/>
                </a:lnTo>
                <a:lnTo>
                  <a:pt x="3763891" y="9869"/>
                </a:lnTo>
                <a:lnTo>
                  <a:pt x="3811144" y="15357"/>
                </a:lnTo>
                <a:lnTo>
                  <a:pt x="3858028" y="22023"/>
                </a:lnTo>
                <a:lnTo>
                  <a:pt x="3904528" y="29852"/>
                </a:lnTo>
                <a:lnTo>
                  <a:pt x="3950628" y="38828"/>
                </a:lnTo>
                <a:lnTo>
                  <a:pt x="3996313" y="48935"/>
                </a:lnTo>
                <a:lnTo>
                  <a:pt x="4041568" y="60160"/>
                </a:lnTo>
                <a:lnTo>
                  <a:pt x="4086378" y="72486"/>
                </a:lnTo>
                <a:lnTo>
                  <a:pt x="4130727" y="85898"/>
                </a:lnTo>
                <a:lnTo>
                  <a:pt x="4151249" y="92672"/>
                </a:lnTo>
              </a:path>
            </a:pathLst>
          </a:custGeom>
          <a:ln w="6350">
            <a:solidFill>
              <a:srgbClr val="FFB9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452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7CA3"/>
                </a:solidFill>
                <a:latin typeface="Calibri"/>
                <a:cs typeface="Calibri"/>
              </a:rPr>
              <a:t>Returning</a:t>
            </a:r>
            <a:r>
              <a:rPr sz="4400" spc="-85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7CA3"/>
                </a:solidFill>
                <a:latin typeface="Calibri"/>
                <a:cs typeface="Calibri"/>
              </a:rPr>
              <a:t>User</a:t>
            </a:r>
            <a:r>
              <a:rPr sz="4400" spc="-5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7CA3"/>
                </a:solidFill>
                <a:latin typeface="Calibri"/>
                <a:cs typeface="Calibri"/>
              </a:rPr>
              <a:t>Log</a:t>
            </a:r>
            <a:r>
              <a:rPr sz="4400" spc="-40" dirty="0">
                <a:solidFill>
                  <a:srgbClr val="007CA3"/>
                </a:solidFill>
                <a:latin typeface="Calibri"/>
                <a:cs typeface="Calibri"/>
              </a:rPr>
              <a:t> </a:t>
            </a:r>
            <a:r>
              <a:rPr sz="4400" spc="-25" dirty="0">
                <a:solidFill>
                  <a:srgbClr val="007CA3"/>
                </a:solidFill>
                <a:latin typeface="Calibri"/>
                <a:cs typeface="Calibri"/>
              </a:rPr>
              <a:t>In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1459" y="2020900"/>
            <a:ext cx="461835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Returning</a:t>
            </a:r>
            <a:r>
              <a:rPr sz="2400" spc="-6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users</a:t>
            </a:r>
            <a:r>
              <a:rPr sz="2400" spc="-3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can</a:t>
            </a:r>
            <a:r>
              <a:rPr sz="2400" spc="-4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log</a:t>
            </a:r>
            <a:r>
              <a:rPr sz="2400" spc="-4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in</a:t>
            </a:r>
            <a:r>
              <a:rPr sz="2400" spc="-4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using</a:t>
            </a:r>
            <a:r>
              <a:rPr sz="2400" spc="-4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D52"/>
                </a:solidFill>
                <a:latin typeface="Calibri"/>
                <a:cs typeface="Calibri"/>
              </a:rPr>
              <a:t>their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003D52"/>
                </a:solidFill>
                <a:latin typeface="Calibri"/>
                <a:cs typeface="Calibri"/>
              </a:rPr>
              <a:t>account: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secure</a:t>
            </a:r>
            <a:r>
              <a:rPr sz="2400" spc="-4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code</a:t>
            </a:r>
            <a:r>
              <a:rPr sz="2400" spc="-4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will</a:t>
            </a:r>
            <a:r>
              <a:rPr sz="2400" spc="-6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be</a:t>
            </a:r>
            <a:r>
              <a:rPr sz="2400" spc="-4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sent</a:t>
            </a:r>
            <a:r>
              <a:rPr sz="2400" spc="-4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3D52"/>
                </a:solidFill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user’s</a:t>
            </a:r>
            <a:r>
              <a:rPr sz="2400" spc="-4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email</a:t>
            </a:r>
            <a:r>
              <a:rPr sz="2400" spc="-6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each</a:t>
            </a:r>
            <a:r>
              <a:rPr sz="2400" spc="-3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time</a:t>
            </a:r>
            <a:r>
              <a:rPr sz="2400" spc="-5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they</a:t>
            </a:r>
            <a:r>
              <a:rPr sz="2400" spc="-4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D52"/>
                </a:solidFill>
                <a:latin typeface="Calibri"/>
                <a:cs typeface="Calibri"/>
              </a:rPr>
              <a:t>access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65" dirty="0">
                <a:solidFill>
                  <a:srgbClr val="003D52"/>
                </a:solidFill>
                <a:latin typeface="Calibri"/>
                <a:cs typeface="Calibri"/>
              </a:rPr>
              <a:t>TASFA</a:t>
            </a:r>
            <a:r>
              <a:rPr sz="2400" spc="-45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D52"/>
                </a:solidFill>
                <a:latin typeface="Calibri"/>
                <a:cs typeface="Calibri"/>
              </a:rPr>
              <a:t>to</a:t>
            </a:r>
            <a:r>
              <a:rPr sz="2400" spc="-40" dirty="0">
                <a:solidFill>
                  <a:srgbClr val="003D5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D52"/>
                </a:solidFill>
                <a:latin typeface="Calibri"/>
                <a:cs typeface="Calibri"/>
              </a:rPr>
              <a:t>authenticate.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75984" y="1558896"/>
            <a:ext cx="4949190" cy="4225290"/>
            <a:chOff x="1375984" y="1558896"/>
            <a:chExt cx="4949190" cy="42252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5984" y="1558896"/>
              <a:ext cx="4948803" cy="422483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4540" y="1718437"/>
              <a:ext cx="4452620" cy="372732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60851" y="3959923"/>
              <a:ext cx="1840230" cy="448309"/>
            </a:xfrm>
            <a:custGeom>
              <a:avLst/>
              <a:gdLst/>
              <a:ahLst/>
              <a:cxnLst/>
              <a:rect l="l" t="t" r="r" b="b"/>
              <a:pathLst>
                <a:path w="1840229" h="448310">
                  <a:moveTo>
                    <a:pt x="0" y="447865"/>
                  </a:moveTo>
                  <a:lnTo>
                    <a:pt x="1839849" y="447865"/>
                  </a:lnTo>
                  <a:lnTo>
                    <a:pt x="1839849" y="0"/>
                  </a:lnTo>
                  <a:lnTo>
                    <a:pt x="0" y="0"/>
                  </a:lnTo>
                  <a:lnTo>
                    <a:pt x="0" y="447865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1412</Words>
  <Application>Microsoft Office PowerPoint</Application>
  <PresentationFormat>Widescreen</PresentationFormat>
  <Paragraphs>176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Century Gothic</vt:lpstr>
      <vt:lpstr>Times New Roman</vt:lpstr>
      <vt:lpstr>Office Theme</vt:lpstr>
      <vt:lpstr>2025–26 TASFA</vt:lpstr>
      <vt:lpstr>TASFA Landing Page</vt:lpstr>
      <vt:lpstr>Rochelle is not sure if she should fill out the TASFA or the FAFSA, what should she do?</vt:lpstr>
      <vt:lpstr>Decision Tree</vt:lpstr>
      <vt:lpstr>The THECB does not determine what supporting documents are required from TASFA applicants. We recommend students contact their institution for additional information.</vt:lpstr>
      <vt:lpstr>User Account Creation</vt:lpstr>
      <vt:lpstr>TASFA Account Registration</vt:lpstr>
      <vt:lpstr>TASFA - Apply Now Page</vt:lpstr>
      <vt:lpstr>Returning User Log In</vt:lpstr>
      <vt:lpstr>Applications Page</vt:lpstr>
      <vt:lpstr>Application Menu</vt:lpstr>
      <vt:lpstr>Student Section</vt:lpstr>
      <vt:lpstr>Student Section – High School</vt:lpstr>
      <vt:lpstr>Student Section – Selective Service</vt:lpstr>
      <vt:lpstr>Students can complete and mail a registration form which can be found at most post offices or at www.sss.gov.</vt:lpstr>
      <vt:lpstr>Dependency Section</vt:lpstr>
      <vt:lpstr>Parent Section</vt:lpstr>
      <vt:lpstr>Family Info Section</vt:lpstr>
      <vt:lpstr>College Section</vt:lpstr>
      <vt:lpstr>Submit Section</vt:lpstr>
      <vt:lpstr>Parent Acknowledgement Process</vt:lpstr>
      <vt:lpstr>Parent Access Link</vt:lpstr>
      <vt:lpstr>Parent Acknowledgment</vt:lpstr>
      <vt:lpstr>Parent Acknowledgment</vt:lpstr>
      <vt:lpstr>Dependent Student Submission</vt:lpstr>
      <vt:lpstr>Dependent Student Submission</vt:lpstr>
      <vt:lpstr>View Application</vt:lpstr>
      <vt:lpstr>Printable Copy</vt:lpstr>
      <vt:lpstr>Add Colleges</vt:lpstr>
      <vt:lpstr>Additional Guidance</vt:lpstr>
      <vt:lpstr>What if a dependent student cannot provide parent information on TASFA?</vt:lpstr>
      <vt:lpstr>What if the student has two parents that are married or living together?</vt:lpstr>
      <vt:lpstr>What if the student has two parents that are divorced or not living together and not remarried?</vt:lpstr>
      <vt:lpstr>What if the student has two parents that are divorced or not living together and one or both remarried?</vt:lpstr>
      <vt:lpstr>What if the student lives with a guardian or relatives and their parents live in another country?</vt:lpstr>
      <vt:lpstr>Online TASFA vs Online FAFSA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Gueguen, Lara</dc:creator>
  <cp:lastModifiedBy>Leslie Birdow</cp:lastModifiedBy>
  <cp:revision>1</cp:revision>
  <dcterms:created xsi:type="dcterms:W3CDTF">2024-11-13T16:59:31Z</dcterms:created>
  <dcterms:modified xsi:type="dcterms:W3CDTF">2024-11-13T21:03:52Z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2024-11-13T00:00:00Z</vt:filetime>
  </property>
  <property fmtid="{D5CDD505-2E9C-101B-9397-08002B2CF9AE}" pid="5" name="Producer">
    <vt:lpwstr>Microsoft® PowerPoint® for Microsoft 365</vt:lpwstr>
  </property>
</Properties>
</file>